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38" r:id="rId4"/>
  </p:sldMasterIdLst>
  <p:notesMasterIdLst>
    <p:notesMasterId r:id="rId28"/>
  </p:notesMasterIdLst>
  <p:handoutMasterIdLst>
    <p:handoutMasterId r:id="rId29"/>
  </p:handoutMasterIdLst>
  <p:sldIdLst>
    <p:sldId id="2147481819" r:id="rId5"/>
    <p:sldId id="2147481823" r:id="rId6"/>
    <p:sldId id="2147481825" r:id="rId7"/>
    <p:sldId id="2147481856" r:id="rId8"/>
    <p:sldId id="2147481827" r:id="rId9"/>
    <p:sldId id="2147481828" r:id="rId10"/>
    <p:sldId id="2147481829" r:id="rId11"/>
    <p:sldId id="2147481830" r:id="rId12"/>
    <p:sldId id="2147481831" r:id="rId13"/>
    <p:sldId id="2147481832" r:id="rId14"/>
    <p:sldId id="2147481860" r:id="rId15"/>
    <p:sldId id="2147481836" r:id="rId16"/>
    <p:sldId id="2147481839" r:id="rId17"/>
    <p:sldId id="2147481841" r:id="rId18"/>
    <p:sldId id="1762" r:id="rId19"/>
    <p:sldId id="2147481843" r:id="rId20"/>
    <p:sldId id="2147481857" r:id="rId21"/>
    <p:sldId id="2147481844" r:id="rId22"/>
    <p:sldId id="2147481845" r:id="rId23"/>
    <p:sldId id="2147481846" r:id="rId24"/>
    <p:sldId id="2147481835" r:id="rId25"/>
    <p:sldId id="2147481859" r:id="rId26"/>
    <p:sldId id="2147481858" r:id="rId27"/>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51C23D8-50F9-45B2-8880-2A9ACC9700EC}">
          <p14:sldIdLst>
            <p14:sldId id="2147481819"/>
            <p14:sldId id="2147481823"/>
            <p14:sldId id="2147481825"/>
            <p14:sldId id="2147481856"/>
            <p14:sldId id="2147481827"/>
            <p14:sldId id="2147481828"/>
            <p14:sldId id="2147481829"/>
            <p14:sldId id="2147481830"/>
            <p14:sldId id="2147481831"/>
            <p14:sldId id="2147481832"/>
            <p14:sldId id="2147481860"/>
            <p14:sldId id="2147481836"/>
            <p14:sldId id="2147481839"/>
            <p14:sldId id="2147481841"/>
            <p14:sldId id="1762"/>
          </p14:sldIdLst>
        </p14:section>
        <p14:section name="Appendix" id="{4E51DBB6-6EDE-4656-9527-0623991E348A}">
          <p14:sldIdLst>
            <p14:sldId id="2147481843"/>
            <p14:sldId id="2147481857"/>
            <p14:sldId id="2147481844"/>
            <p14:sldId id="2147481845"/>
            <p14:sldId id="2147481846"/>
            <p14:sldId id="2147481835"/>
            <p14:sldId id="2147481859"/>
            <p14:sldId id="2147481858"/>
          </p14:sldIdLst>
        </p14:section>
      </p14:sectionLst>
    </p:ext>
    <p:ext uri="{EFAFB233-063F-42B5-8137-9DF3F51BA10A}">
      <p15:sldGuideLst xmlns:p15="http://schemas.microsoft.com/office/powerpoint/2012/main">
        <p15:guide id="1" orient="horz" pos="1871" userDrawn="1">
          <p15:clr>
            <a:srgbClr val="A4A3A4"/>
          </p15:clr>
        </p15:guide>
        <p15:guide id="2" pos="514" userDrawn="1">
          <p15:clr>
            <a:srgbClr val="A4A3A4"/>
          </p15:clr>
        </p15:guide>
        <p15:guide id="3" orient="horz" pos="2319" userDrawn="1">
          <p15:clr>
            <a:srgbClr val="A4A3A4"/>
          </p15:clr>
        </p15:guide>
        <p15:guide id="4" orient="horz" pos="1298" userDrawn="1">
          <p15:clr>
            <a:srgbClr val="A4A3A4"/>
          </p15:clr>
        </p15:guide>
        <p15:guide id="5" orient="horz" pos="2649" userDrawn="1">
          <p15:clr>
            <a:srgbClr val="A4A3A4"/>
          </p15:clr>
        </p15:guide>
        <p15:guide id="6" orient="horz" pos="1575" userDrawn="1">
          <p15:clr>
            <a:srgbClr val="A4A3A4"/>
          </p15:clr>
        </p15:guide>
        <p15:guide id="7" orient="horz" pos="3788" userDrawn="1">
          <p15:clr>
            <a:srgbClr val="A4A3A4"/>
          </p15:clr>
        </p15:guide>
        <p15:guide id="9" orient="horz" pos="3264" userDrawn="1">
          <p15:clr>
            <a:srgbClr val="A4A3A4"/>
          </p15:clr>
        </p15:guide>
        <p15:guide id="10" orient="horz" pos="3244" userDrawn="1">
          <p15:clr>
            <a:srgbClr val="A4A3A4"/>
          </p15:clr>
        </p15:guide>
        <p15:guide id="11" orient="horz" pos="358" userDrawn="1">
          <p15:clr>
            <a:srgbClr val="A4A3A4"/>
          </p15:clr>
        </p15:guide>
      </p15:sldGuideLst>
    </p:ext>
    <p:ext uri="{2D200454-40CA-4A62-9FC3-DE9A4176ACB9}">
      <p15:notesGuideLst xmlns:p15="http://schemas.microsoft.com/office/powerpoint/2012/main">
        <p15:guide id="1" orient="horz" pos="2208">
          <p15:clr>
            <a:srgbClr val="A4A3A4"/>
          </p15:clr>
        </p15:guide>
        <p15:guide id="2" pos="2928">
          <p15:clr>
            <a:srgbClr val="A4A3A4"/>
          </p15:clr>
        </p15:guide>
        <p15:guide id="3" orient="horz" pos="2928">
          <p15:clr>
            <a:srgbClr val="A4A3A4"/>
          </p15:clr>
        </p15:guide>
        <p15:guide id="4" pos="2208">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59EFD23-EFEB-0F4D-B7C3-FDD92D164B84}" name="Patrick Breton" initials="PB" userId="S::patrick.breton@altagas.ca::f75fb51b-1889-4eaf-be5e-aa96db7344b7" providerId="AD"/>
  <p188:author id="{7C440B26-88BD-2BB0-9B50-938FA284C1C3}" name="Jennifer Sudermann" initials="JS" userId="S::Jennifer.Sudermann@altagas.ca::6c606560-2ec6-430a-a620-8a35b4e4c4ac" providerId="AD"/>
  <p188:author id="{8ED50AFA-0ECE-8FB6-6C5B-25E05F344DCA}" name="Jon Morrison" initials="JM" userId="S::Jon.Morrison@altagas.ca::5cd72d04-58b9-4202-88b0-7a9e9a7d1ce1"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anuell" initials="a" lastIdx="2"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668BF"/>
    <a:srgbClr val="E7E6E6"/>
    <a:srgbClr val="DFEBF7"/>
    <a:srgbClr val="FFFFFF"/>
    <a:srgbClr val="0457AB"/>
    <a:srgbClr val="3AA5D6"/>
    <a:srgbClr val="BFBFBF"/>
    <a:srgbClr val="59595B"/>
    <a:srgbClr val="58A2D6"/>
    <a:srgbClr val="83BDE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6748086-053A-8A37-2465-6010CB023A62}" v="4" dt="2025-01-30T21:09:22.14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1871"/>
        <p:guide pos="514"/>
        <p:guide orient="horz" pos="2319"/>
        <p:guide orient="horz" pos="1298"/>
        <p:guide orient="horz" pos="2649"/>
        <p:guide orient="horz" pos="1575"/>
        <p:guide orient="horz" pos="3788"/>
        <p:guide orient="horz" pos="3264"/>
        <p:guide orient="horz" pos="3244"/>
        <p:guide orient="horz" pos="358"/>
      </p:guideLst>
    </p:cSldViewPr>
  </p:slideViewPr>
  <p:notesViewPr>
    <p:cSldViewPr snapToGrid="0">
      <p:cViewPr>
        <p:scale>
          <a:sx n="1" d="2"/>
          <a:sy n="1" d="2"/>
        </p:scale>
        <p:origin x="0" y="0"/>
      </p:cViewPr>
      <p:guideLst>
        <p:guide orient="horz" pos="2208"/>
        <p:guide pos="2928"/>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36" Type="http://schemas.microsoft.com/office/2018/10/relationships/authors" Target="author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commentAuthors" Target="commentAuthors.xml"/><Relationship Id="rId35" Type="http://schemas.microsoft.com/office/2015/10/relationships/revisionInfo" Target="revisionInfo.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2" y="0"/>
            <a:ext cx="3038475" cy="465138"/>
          </a:xfrm>
          <a:prstGeom prst="rect">
            <a:avLst/>
          </a:prstGeom>
        </p:spPr>
        <p:txBody>
          <a:bodyPr vert="horz" lIns="91427" tIns="45713" rIns="91427" bIns="45713" rtlCol="0"/>
          <a:lstStyle>
            <a:lvl1pPr algn="l">
              <a:defRPr sz="1200"/>
            </a:lvl1pPr>
          </a:lstStyle>
          <a:p>
            <a:endParaRPr lang="en-US"/>
          </a:p>
        </p:txBody>
      </p:sp>
      <p:sp>
        <p:nvSpPr>
          <p:cNvPr id="3" name="Date Placeholder 2"/>
          <p:cNvSpPr>
            <a:spLocks noGrp="1"/>
          </p:cNvSpPr>
          <p:nvPr>
            <p:ph type="dt" sz="quarter" idx="1"/>
          </p:nvPr>
        </p:nvSpPr>
        <p:spPr>
          <a:xfrm>
            <a:off x="3970339" y="0"/>
            <a:ext cx="3038475" cy="465138"/>
          </a:xfrm>
          <a:prstGeom prst="rect">
            <a:avLst/>
          </a:prstGeom>
        </p:spPr>
        <p:txBody>
          <a:bodyPr vert="horz" lIns="91427" tIns="45713" rIns="91427" bIns="45713" rtlCol="0"/>
          <a:lstStyle>
            <a:lvl1pPr algn="r">
              <a:defRPr sz="1200"/>
            </a:lvl1pPr>
          </a:lstStyle>
          <a:p>
            <a:fld id="{534A4DD6-428B-49E2-869E-C381CA19E1F9}" type="datetimeFigureOut">
              <a:rPr lang="en-US" smtClean="0"/>
              <a:t>3/16/2025</a:t>
            </a:fld>
            <a:endParaRPr lang="en-US"/>
          </a:p>
        </p:txBody>
      </p:sp>
      <p:sp>
        <p:nvSpPr>
          <p:cNvPr id="4" name="Footer Placeholder 3"/>
          <p:cNvSpPr>
            <a:spLocks noGrp="1"/>
          </p:cNvSpPr>
          <p:nvPr>
            <p:ph type="ftr" sz="quarter" idx="2"/>
          </p:nvPr>
        </p:nvSpPr>
        <p:spPr>
          <a:xfrm>
            <a:off x="2" y="8829675"/>
            <a:ext cx="3038475" cy="465138"/>
          </a:xfrm>
          <a:prstGeom prst="rect">
            <a:avLst/>
          </a:prstGeom>
        </p:spPr>
        <p:txBody>
          <a:bodyPr vert="horz" lIns="91427" tIns="45713" rIns="91427" bIns="45713" rtlCol="0" anchor="b"/>
          <a:lstStyle>
            <a:lvl1pPr algn="l">
              <a:defRPr sz="1200"/>
            </a:lvl1pPr>
          </a:lstStyle>
          <a:p>
            <a:endParaRPr lang="en-US"/>
          </a:p>
        </p:txBody>
      </p:sp>
      <p:sp>
        <p:nvSpPr>
          <p:cNvPr id="5" name="Slide Number Placeholder 4"/>
          <p:cNvSpPr>
            <a:spLocks noGrp="1"/>
          </p:cNvSpPr>
          <p:nvPr>
            <p:ph type="sldNum" sz="quarter" idx="3"/>
          </p:nvPr>
        </p:nvSpPr>
        <p:spPr>
          <a:xfrm>
            <a:off x="3970339" y="8829675"/>
            <a:ext cx="3038475" cy="465138"/>
          </a:xfrm>
          <a:prstGeom prst="rect">
            <a:avLst/>
          </a:prstGeom>
        </p:spPr>
        <p:txBody>
          <a:bodyPr vert="horz" lIns="91427" tIns="45713" rIns="91427" bIns="45713" rtlCol="0" anchor="b"/>
          <a:lstStyle>
            <a:lvl1pPr algn="r">
              <a:defRPr sz="1200"/>
            </a:lvl1pPr>
          </a:lstStyle>
          <a:p>
            <a:fld id="{C5842290-F45A-4BE3-8E6E-A6913CA95CF8}" type="slidenum">
              <a:rPr lang="en-US" smtClean="0"/>
              <a:t>‹#›</a:t>
            </a:fld>
            <a:endParaRPr lang="en-US"/>
          </a:p>
        </p:txBody>
      </p:sp>
    </p:spTree>
    <p:extLst>
      <p:ext uri="{BB962C8B-B14F-4D97-AF65-F5344CB8AC3E}">
        <p14:creationId xmlns:p14="http://schemas.microsoft.com/office/powerpoint/2010/main" val="276501744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64" tIns="46582" rIns="93164" bIns="46582" rtlCol="0"/>
          <a:lstStyle>
            <a:lvl1pPr algn="l">
              <a:defRPr sz="1200" b="0" i="0">
                <a:latin typeface="Segoe UI" panose="020B0502040204020203" pitchFamily="34" charset="0"/>
                <a:cs typeface="Segoe UI" panose="020B0502040204020203" pitchFamily="34" charset="0"/>
              </a:defRPr>
            </a:lvl1pPr>
          </a:lstStyle>
          <a:p>
            <a:endParaRPr lang="en-US"/>
          </a:p>
        </p:txBody>
      </p:sp>
      <p:sp>
        <p:nvSpPr>
          <p:cNvPr id="3" name="Date Placeholder 2"/>
          <p:cNvSpPr>
            <a:spLocks noGrp="1"/>
          </p:cNvSpPr>
          <p:nvPr>
            <p:ph type="dt" idx="1"/>
          </p:nvPr>
        </p:nvSpPr>
        <p:spPr>
          <a:xfrm>
            <a:off x="3970938" y="0"/>
            <a:ext cx="3037840" cy="464820"/>
          </a:xfrm>
          <a:prstGeom prst="rect">
            <a:avLst/>
          </a:prstGeom>
        </p:spPr>
        <p:txBody>
          <a:bodyPr vert="horz" lIns="93164" tIns="46582" rIns="93164" bIns="46582" rtlCol="0"/>
          <a:lstStyle>
            <a:lvl1pPr algn="r">
              <a:defRPr sz="1200" b="0" i="0">
                <a:latin typeface="Segoe UI" panose="020B0502040204020203" pitchFamily="34" charset="0"/>
                <a:cs typeface="Segoe UI" panose="020B0502040204020203" pitchFamily="34" charset="0"/>
              </a:defRPr>
            </a:lvl1pPr>
          </a:lstStyle>
          <a:p>
            <a:fld id="{6AE5BD38-F71B-45A6-9EAD-EFB4E1105317}" type="datetimeFigureOut">
              <a:rPr lang="en-US" smtClean="0"/>
              <a:pPr/>
              <a:t>3/16/2025</a:t>
            </a:fld>
            <a:endParaRPr lang="en-US"/>
          </a:p>
        </p:txBody>
      </p:sp>
      <p:sp>
        <p:nvSpPr>
          <p:cNvPr id="4" name="Slide Image Placeholder 3"/>
          <p:cNvSpPr>
            <a:spLocks noGrp="1" noRot="1" noChangeAspect="1"/>
          </p:cNvSpPr>
          <p:nvPr>
            <p:ph type="sldImg" idx="2"/>
          </p:nvPr>
        </p:nvSpPr>
        <p:spPr>
          <a:xfrm>
            <a:off x="406400" y="696913"/>
            <a:ext cx="6197600" cy="3486150"/>
          </a:xfrm>
          <a:prstGeom prst="rect">
            <a:avLst/>
          </a:prstGeom>
          <a:noFill/>
          <a:ln w="12700">
            <a:solidFill>
              <a:prstClr val="black"/>
            </a:solidFill>
          </a:ln>
        </p:spPr>
        <p:txBody>
          <a:bodyPr vert="horz" lIns="93164" tIns="46582" rIns="93164" bIns="46582" rtlCol="0" anchor="ctr"/>
          <a:lstStyle/>
          <a:p>
            <a:endParaRPr lang="en-US"/>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3164" tIns="46582" rIns="93164" bIns="46582"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4820"/>
          </a:xfrm>
          <a:prstGeom prst="rect">
            <a:avLst/>
          </a:prstGeom>
        </p:spPr>
        <p:txBody>
          <a:bodyPr vert="horz" lIns="93164" tIns="46582" rIns="93164" bIns="46582" rtlCol="0" anchor="b"/>
          <a:lstStyle>
            <a:lvl1pPr algn="l">
              <a:defRPr sz="1200" b="0" i="0">
                <a:latin typeface="Segoe UI" panose="020B0502040204020203" pitchFamily="34" charset="0"/>
                <a:cs typeface="Segoe UI" panose="020B0502040204020203" pitchFamily="34" charset="0"/>
              </a:defRPr>
            </a:lvl1pPr>
          </a:lstStyle>
          <a:p>
            <a:endParaRPr lang="en-US"/>
          </a:p>
        </p:txBody>
      </p:sp>
      <p:sp>
        <p:nvSpPr>
          <p:cNvPr id="7" name="Slide Number Placeholder 6"/>
          <p:cNvSpPr>
            <a:spLocks noGrp="1"/>
          </p:cNvSpPr>
          <p:nvPr>
            <p:ph type="sldNum" sz="quarter" idx="5"/>
          </p:nvPr>
        </p:nvSpPr>
        <p:spPr>
          <a:xfrm>
            <a:off x="3970938" y="8829967"/>
            <a:ext cx="3037840" cy="464820"/>
          </a:xfrm>
          <a:prstGeom prst="rect">
            <a:avLst/>
          </a:prstGeom>
        </p:spPr>
        <p:txBody>
          <a:bodyPr vert="horz" lIns="93164" tIns="46582" rIns="93164" bIns="46582" rtlCol="0" anchor="b"/>
          <a:lstStyle>
            <a:lvl1pPr algn="r">
              <a:defRPr sz="1200" b="0" i="0">
                <a:latin typeface="Segoe UI" panose="020B0502040204020203" pitchFamily="34" charset="0"/>
                <a:cs typeface="Segoe UI" panose="020B0502040204020203" pitchFamily="34" charset="0"/>
              </a:defRPr>
            </a:lvl1pPr>
          </a:lstStyle>
          <a:p>
            <a:fld id="{500ADA27-CE49-457C-A4B7-2266148DCDCB}" type="slidenum">
              <a:rPr lang="en-US" smtClean="0"/>
              <a:pPr/>
              <a:t>‹#›</a:t>
            </a:fld>
            <a:endParaRPr lang="en-US"/>
          </a:p>
        </p:txBody>
      </p:sp>
    </p:spTree>
    <p:extLst>
      <p:ext uri="{BB962C8B-B14F-4D97-AF65-F5344CB8AC3E}">
        <p14:creationId xmlns:p14="http://schemas.microsoft.com/office/powerpoint/2010/main" val="2716814728"/>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200" b="0" i="0" kern="1200">
        <a:solidFill>
          <a:schemeClr val="tx1"/>
        </a:solidFill>
        <a:latin typeface="Segoe UI" panose="020B0502040204020203" pitchFamily="34" charset="0"/>
        <a:ea typeface="+mn-ea"/>
        <a:cs typeface="Segoe UI" panose="020B0502040204020203" pitchFamily="34" charset="0"/>
      </a:defRPr>
    </a:lvl2pPr>
    <a:lvl3pPr marL="914400" algn="l" defTabSz="914400" rtl="0" eaLnBrk="1" latinLnBrk="0" hangingPunct="1">
      <a:defRPr sz="1200" b="0" i="0" kern="1200">
        <a:solidFill>
          <a:schemeClr val="tx1"/>
        </a:solidFill>
        <a:latin typeface="Segoe UI" panose="020B0502040204020203" pitchFamily="34" charset="0"/>
        <a:ea typeface="+mn-ea"/>
        <a:cs typeface="Segoe UI" panose="020B0502040204020203" pitchFamily="34" charset="0"/>
      </a:defRPr>
    </a:lvl3pPr>
    <a:lvl4pPr marL="1371600" algn="l" defTabSz="914400" rtl="0" eaLnBrk="1" latinLnBrk="0" hangingPunct="1">
      <a:defRPr sz="1200" b="0" i="0" kern="1200">
        <a:solidFill>
          <a:schemeClr val="tx1"/>
        </a:solidFill>
        <a:latin typeface="Segoe UI" panose="020B0502040204020203" pitchFamily="34" charset="0"/>
        <a:ea typeface="+mn-ea"/>
        <a:cs typeface="Segoe UI" panose="020B0502040204020203" pitchFamily="34" charset="0"/>
      </a:defRPr>
    </a:lvl4pPr>
    <a:lvl5pPr marL="1828800" algn="l" defTabSz="914400" rtl="0" eaLnBrk="1" latinLnBrk="0" hangingPunct="1">
      <a:defRPr sz="1200" b="0" i="0" kern="1200">
        <a:solidFill>
          <a:schemeClr val="tx1"/>
        </a:solidFill>
        <a:latin typeface="Segoe UI" panose="020B0502040204020203" pitchFamily="34" charset="0"/>
        <a:ea typeface="+mn-ea"/>
        <a:cs typeface="Segoe UI" panose="020B0502040204020203"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extLst>
    <p:ext uri="{620B2872-D7B9-4A21-9093-7833F8D536E1}">
      <p15:sldGuideLst xmlns:p15="http://schemas.microsoft.com/office/powerpoint/2012/main">
        <p15:guide id="1" orient="horz" pos="2928" userDrawn="1">
          <p15:clr>
            <a:srgbClr val="F26B43"/>
          </p15:clr>
        </p15:guide>
        <p15:guide id="2" pos="2208" userDrawn="1">
          <p15:clr>
            <a:srgbClr val="F26B43"/>
          </p15:clr>
        </p15:guide>
      </p15:sldGuideLst>
    </p:ext>
  </p:extLst>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pPr>
              <a:defRPr/>
            </a:pPr>
            <a:fld id="{3C5D7E5F-31B1-47E4-B198-FF203E584FEB}" type="datetime3">
              <a:rPr lang="en-CA" smtClean="0">
                <a:solidFill>
                  <a:prstClr val="black"/>
                </a:solidFill>
              </a:rPr>
              <a:pPr>
                <a:defRPr/>
              </a:pPr>
              <a:t>16 March 2025</a:t>
            </a:fld>
            <a:endParaRPr lang="en-CA">
              <a:solidFill>
                <a:prstClr val="black"/>
              </a:solidFill>
            </a:endParaRPr>
          </a:p>
        </p:txBody>
      </p:sp>
      <p:sp>
        <p:nvSpPr>
          <p:cNvPr id="5" name="Slide Number Placeholder 4"/>
          <p:cNvSpPr>
            <a:spLocks noGrp="1"/>
          </p:cNvSpPr>
          <p:nvPr>
            <p:ph type="sldNum" sz="quarter" idx="11"/>
          </p:nvPr>
        </p:nvSpPr>
        <p:spPr/>
        <p:txBody>
          <a:bodyPr/>
          <a:lstStyle/>
          <a:p>
            <a:pPr>
              <a:defRPr/>
            </a:pPr>
            <a:fld id="{1716E727-C3FA-4E03-9379-1780192466E3}" type="slidenum">
              <a:rPr lang="en-CA" smtClean="0">
                <a:solidFill>
                  <a:prstClr val="black"/>
                </a:solidFill>
              </a:rPr>
              <a:pPr>
                <a:defRPr/>
              </a:pPr>
              <a:t>15</a:t>
            </a:fld>
            <a:endParaRPr lang="en-CA">
              <a:solidFill>
                <a:prstClr val="black"/>
              </a:solidFill>
            </a:endParaRPr>
          </a:p>
        </p:txBody>
      </p:sp>
    </p:spTree>
    <p:extLst>
      <p:ext uri="{BB962C8B-B14F-4D97-AF65-F5344CB8AC3E}">
        <p14:creationId xmlns:p14="http://schemas.microsoft.com/office/powerpoint/2010/main" val="373165911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6.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7.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Master" Target="../slideMasters/slideMaster1.xml"/><Relationship Id="rId5" Type="http://schemas.openxmlformats.org/officeDocument/2006/relationships/image" Target="../media/image31.svg"/><Relationship Id="rId4" Type="http://schemas.openxmlformats.org/officeDocument/2006/relationships/image" Target="../media/image30.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2.jpeg"/><Relationship Id="rId1" Type="http://schemas.openxmlformats.org/officeDocument/2006/relationships/slideMaster" Target="../slideMasters/slideMaster1.xml"/><Relationship Id="rId4" Type="http://schemas.openxmlformats.org/officeDocument/2006/relationships/image" Target="../media/image31.sv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3.jpeg"/><Relationship Id="rId1" Type="http://schemas.openxmlformats.org/officeDocument/2006/relationships/slideMaster" Target="../slideMasters/slideMaster1.xml"/><Relationship Id="rId4" Type="http://schemas.openxmlformats.org/officeDocument/2006/relationships/image" Target="../media/image31.sv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34.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7.sv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7.sv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38.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8" Type="http://schemas.openxmlformats.org/officeDocument/2006/relationships/image" Target="../media/image2.emf"/><Relationship Id="rId3" Type="http://schemas.openxmlformats.org/officeDocument/2006/relationships/image" Target="../media/image41.jpeg"/><Relationship Id="rId7" Type="http://schemas.openxmlformats.org/officeDocument/2006/relationships/image" Target="../media/image45.jpeg"/><Relationship Id="rId2" Type="http://schemas.openxmlformats.org/officeDocument/2006/relationships/image" Target="../media/image40.jpeg"/><Relationship Id="rId1" Type="http://schemas.openxmlformats.org/officeDocument/2006/relationships/slideMaster" Target="../slideMasters/slideMaster1.xml"/><Relationship Id="rId6" Type="http://schemas.openxmlformats.org/officeDocument/2006/relationships/image" Target="../media/image44.jpeg"/><Relationship Id="rId5" Type="http://schemas.openxmlformats.org/officeDocument/2006/relationships/image" Target="../media/image43.jpeg"/><Relationship Id="rId4" Type="http://schemas.openxmlformats.org/officeDocument/2006/relationships/image" Target="../media/image42.jpe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8" Type="http://schemas.openxmlformats.org/officeDocument/2006/relationships/image" Target="../media/image52.png"/><Relationship Id="rId13" Type="http://schemas.openxmlformats.org/officeDocument/2006/relationships/image" Target="../media/image57.svg"/><Relationship Id="rId3" Type="http://schemas.openxmlformats.org/officeDocument/2006/relationships/image" Target="../media/image47.svg"/><Relationship Id="rId7" Type="http://schemas.openxmlformats.org/officeDocument/2006/relationships/image" Target="../media/image51.svg"/><Relationship Id="rId12" Type="http://schemas.openxmlformats.org/officeDocument/2006/relationships/image" Target="../media/image56.png"/><Relationship Id="rId2" Type="http://schemas.openxmlformats.org/officeDocument/2006/relationships/image" Target="../media/image46.png"/><Relationship Id="rId1" Type="http://schemas.openxmlformats.org/officeDocument/2006/relationships/slideMaster" Target="../slideMasters/slideMaster1.xml"/><Relationship Id="rId6" Type="http://schemas.openxmlformats.org/officeDocument/2006/relationships/image" Target="../media/image50.png"/><Relationship Id="rId11" Type="http://schemas.openxmlformats.org/officeDocument/2006/relationships/image" Target="../media/image55.svg"/><Relationship Id="rId5" Type="http://schemas.openxmlformats.org/officeDocument/2006/relationships/image" Target="../media/image49.svg"/><Relationship Id="rId15" Type="http://schemas.openxmlformats.org/officeDocument/2006/relationships/image" Target="../media/image37.svg"/><Relationship Id="rId10" Type="http://schemas.openxmlformats.org/officeDocument/2006/relationships/image" Target="../media/image54.png"/><Relationship Id="rId4" Type="http://schemas.openxmlformats.org/officeDocument/2006/relationships/image" Target="../media/image48.png"/><Relationship Id="rId9" Type="http://schemas.openxmlformats.org/officeDocument/2006/relationships/image" Target="../media/image53.svg"/><Relationship Id="rId14" Type="http://schemas.openxmlformats.org/officeDocument/2006/relationships/image" Target="../media/image36.png"/></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60.wmf"/><Relationship Id="rId2" Type="http://schemas.openxmlformats.org/officeDocument/2006/relationships/image" Target="../media/image59.wmf"/><Relationship Id="rId1" Type="http://schemas.openxmlformats.org/officeDocument/2006/relationships/slideMaster" Target="../slideMasters/slideMaster1.xml"/><Relationship Id="rId4" Type="http://schemas.openxmlformats.org/officeDocument/2006/relationships/image" Target="../media/image61.wmf"/></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image" Target="../media/image18.sv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12.svg"/><Relationship Id="rId11" Type="http://schemas.openxmlformats.org/officeDocument/2006/relationships/image" Target="../media/image17.png"/><Relationship Id="rId5" Type="http://schemas.openxmlformats.org/officeDocument/2006/relationships/image" Target="../media/image11.png"/><Relationship Id="rId10" Type="http://schemas.openxmlformats.org/officeDocument/2006/relationships/image" Target="../media/image16.svg"/><Relationship Id="rId4" Type="http://schemas.openxmlformats.org/officeDocument/2006/relationships/image" Target="../media/image10.svg"/><Relationship Id="rId9" Type="http://schemas.openxmlformats.org/officeDocument/2006/relationships/image" Target="../media/image15.png"/></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cSld name="Title Slide">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1A45C471-F68F-D0A2-4CB2-A3A2AAF60C3F}"/>
              </a:ext>
            </a:extLst>
          </p:cNvPr>
          <p:cNvPicPr>
            <a:picLocks noChangeAspect="1"/>
          </p:cNvPicPr>
          <p:nvPr userDrawn="1"/>
        </p:nvPicPr>
        <p:blipFill>
          <a:blip r:embed="rId2"/>
          <a:srcRect/>
          <a:stretch/>
        </p:blipFill>
        <p:spPr>
          <a:xfrm>
            <a:off x="0" y="0"/>
            <a:ext cx="12192000" cy="6858000"/>
          </a:xfrm>
          <a:prstGeom prst="rect">
            <a:avLst/>
          </a:prstGeom>
        </p:spPr>
      </p:pic>
      <p:pic>
        <p:nvPicPr>
          <p:cNvPr id="6" name="Picture 5">
            <a:extLst>
              <a:ext uri="{FF2B5EF4-FFF2-40B4-BE49-F238E27FC236}">
                <a16:creationId xmlns:a16="http://schemas.microsoft.com/office/drawing/2014/main" id="{127CDA0E-5E91-2B7F-513B-2C6148391615}"/>
              </a:ext>
            </a:extLst>
          </p:cNvPr>
          <p:cNvPicPr>
            <a:picLocks noChangeAspect="1"/>
          </p:cNvPicPr>
          <p:nvPr userDrawn="1"/>
        </p:nvPicPr>
        <p:blipFill rotWithShape="1">
          <a:blip r:embed="rId3"/>
          <a:srcRect l="7270" t="68761" r="16606"/>
          <a:stretch/>
        </p:blipFill>
        <p:spPr>
          <a:xfrm>
            <a:off x="0" y="5457825"/>
            <a:ext cx="12214223" cy="1400175"/>
          </a:xfrm>
          <a:prstGeom prst="rect">
            <a:avLst/>
          </a:prstGeom>
        </p:spPr>
      </p:pic>
      <p:sp>
        <p:nvSpPr>
          <p:cNvPr id="10" name="Rectangle 9">
            <a:extLst>
              <a:ext uri="{FF2B5EF4-FFF2-40B4-BE49-F238E27FC236}">
                <a16:creationId xmlns:a16="http://schemas.microsoft.com/office/drawing/2014/main" id="{716C42D7-2E7A-D374-7198-40FA755E162B}"/>
              </a:ext>
            </a:extLst>
          </p:cNvPr>
          <p:cNvSpPr/>
          <p:nvPr/>
        </p:nvSpPr>
        <p:spPr>
          <a:xfrm>
            <a:off x="3352801" y="4648200"/>
            <a:ext cx="8861424" cy="1600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11" name="Picture 10">
            <a:extLst>
              <a:ext uri="{FF2B5EF4-FFF2-40B4-BE49-F238E27FC236}">
                <a16:creationId xmlns:a16="http://schemas.microsoft.com/office/drawing/2014/main" id="{CB7CAE37-25E6-C0D3-7068-FE255284A459}"/>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0188792" y="5197473"/>
            <a:ext cx="1371600" cy="471488"/>
          </a:xfrm>
          <a:prstGeom prst="rect">
            <a:avLst/>
          </a:prstGeom>
        </p:spPr>
      </p:pic>
      <p:cxnSp>
        <p:nvCxnSpPr>
          <p:cNvPr id="12" name="Straight Connector 11">
            <a:extLst>
              <a:ext uri="{FF2B5EF4-FFF2-40B4-BE49-F238E27FC236}">
                <a16:creationId xmlns:a16="http://schemas.microsoft.com/office/drawing/2014/main" id="{A5924247-9170-D5BF-7B4E-9AA7FAD28C83}"/>
              </a:ext>
            </a:extLst>
          </p:cNvPr>
          <p:cNvCxnSpPr>
            <a:cxnSpLocks/>
          </p:cNvCxnSpPr>
          <p:nvPr/>
        </p:nvCxnSpPr>
        <p:spPr>
          <a:xfrm flipV="1">
            <a:off x="9768430" y="5219699"/>
            <a:ext cx="0" cy="438151"/>
          </a:xfrm>
          <a:prstGeom prst="line">
            <a:avLst/>
          </a:prstGeom>
          <a:ln w="127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2" name="Title 1">
            <a:extLst>
              <a:ext uri="{FF2B5EF4-FFF2-40B4-BE49-F238E27FC236}">
                <a16:creationId xmlns:a16="http://schemas.microsoft.com/office/drawing/2014/main" id="{D338DD35-3975-41C7-89B4-BA09DF4B8F12}"/>
              </a:ext>
            </a:extLst>
          </p:cNvPr>
          <p:cNvSpPr>
            <a:spLocks noGrp="1"/>
          </p:cNvSpPr>
          <p:nvPr>
            <p:ph type="ctrTitle"/>
          </p:nvPr>
        </p:nvSpPr>
        <p:spPr>
          <a:xfrm>
            <a:off x="3738623" y="4745735"/>
            <a:ext cx="4745620" cy="1215227"/>
          </a:xfrm>
        </p:spPr>
        <p:txBody>
          <a:bodyPr lIns="91440" rIns="91440" anchor="ctr" anchorCtr="0"/>
          <a:lstStyle>
            <a:lvl1pPr algn="l">
              <a:defRPr lang="en-CA" sz="3000" kern="1200" dirty="0">
                <a:solidFill>
                  <a:srgbClr val="0072BC"/>
                </a:solidFill>
                <a:latin typeface="+mj-lt"/>
                <a:ea typeface="+mn-ea"/>
                <a:cs typeface="Segoe UI Semibold" panose="020B0502040204020203" pitchFamily="34" charset="0"/>
              </a:defRPr>
            </a:lvl1pPr>
          </a:lstStyle>
          <a:p>
            <a:r>
              <a:rPr lang="en-US"/>
              <a:t>Click to edit Master title style</a:t>
            </a:r>
            <a:endParaRPr lang="en-CA"/>
          </a:p>
        </p:txBody>
      </p:sp>
      <p:sp>
        <p:nvSpPr>
          <p:cNvPr id="15" name="Text Placeholder 14">
            <a:extLst>
              <a:ext uri="{FF2B5EF4-FFF2-40B4-BE49-F238E27FC236}">
                <a16:creationId xmlns:a16="http://schemas.microsoft.com/office/drawing/2014/main" id="{66607690-4FCD-1F50-2025-4FC3C823B5DA}"/>
              </a:ext>
            </a:extLst>
          </p:cNvPr>
          <p:cNvSpPr>
            <a:spLocks noGrp="1"/>
          </p:cNvSpPr>
          <p:nvPr>
            <p:ph type="body" sz="quarter" idx="10"/>
          </p:nvPr>
        </p:nvSpPr>
        <p:spPr>
          <a:xfrm>
            <a:off x="3738622" y="5779229"/>
            <a:ext cx="5057715" cy="370811"/>
          </a:xfrm>
        </p:spPr>
        <p:txBody>
          <a:bodyPr lIns="91440" rIns="91440">
            <a:noAutofit/>
          </a:bodyPr>
          <a:lstStyle>
            <a:lvl1pPr marL="0" algn="l" defTabSz="914400" rtl="0" eaLnBrk="1" latinLnBrk="0" hangingPunct="1">
              <a:lnSpc>
                <a:spcPct val="95000"/>
              </a:lnSpc>
              <a:defRPr lang="en-US" sz="1600" kern="1200" dirty="0" smtClean="0">
                <a:solidFill>
                  <a:srgbClr val="0072BC"/>
                </a:solidFill>
                <a:latin typeface="+mj-lt"/>
                <a:ea typeface="+mn-ea"/>
                <a:cs typeface="Segoe UI Semibold" panose="020B0502040204020203" pitchFamily="34" charset="0"/>
              </a:defRPr>
            </a:lvl1pPr>
            <a:lvl2pPr marL="0" algn="l" defTabSz="914400" rtl="0" eaLnBrk="1" latinLnBrk="0" hangingPunct="1">
              <a:lnSpc>
                <a:spcPct val="95000"/>
              </a:lnSpc>
              <a:defRPr lang="en-US" sz="1600" kern="1200" dirty="0" smtClean="0">
                <a:solidFill>
                  <a:srgbClr val="0072BC"/>
                </a:solidFill>
                <a:latin typeface="+mj-lt"/>
                <a:ea typeface="+mn-ea"/>
                <a:cs typeface="Segoe UI Semibold" panose="020B0502040204020203" pitchFamily="34" charset="0"/>
              </a:defRPr>
            </a:lvl2pPr>
            <a:lvl3pPr marL="0" algn="l" defTabSz="914400" rtl="0" eaLnBrk="1" latinLnBrk="0" hangingPunct="1">
              <a:lnSpc>
                <a:spcPct val="95000"/>
              </a:lnSpc>
              <a:defRPr lang="en-US" sz="1600" kern="1200" dirty="0" smtClean="0">
                <a:solidFill>
                  <a:srgbClr val="0072BC"/>
                </a:solidFill>
                <a:latin typeface="+mj-lt"/>
                <a:ea typeface="+mn-ea"/>
                <a:cs typeface="Segoe UI Semibold" panose="020B0502040204020203" pitchFamily="34" charset="0"/>
              </a:defRPr>
            </a:lvl3pPr>
            <a:lvl4pPr marL="0" algn="l" defTabSz="914400" rtl="0" eaLnBrk="1" latinLnBrk="0" hangingPunct="1">
              <a:lnSpc>
                <a:spcPct val="95000"/>
              </a:lnSpc>
              <a:defRPr lang="en-US" sz="1600" kern="1200" dirty="0" smtClean="0">
                <a:solidFill>
                  <a:srgbClr val="0072BC"/>
                </a:solidFill>
                <a:latin typeface="+mj-lt"/>
                <a:ea typeface="+mn-ea"/>
                <a:cs typeface="Segoe UI Semibold" panose="020B0502040204020203" pitchFamily="34" charset="0"/>
              </a:defRPr>
            </a:lvl4pPr>
            <a:lvl5pPr marL="0" algn="l" defTabSz="914400" rtl="0" eaLnBrk="1" latinLnBrk="0" hangingPunct="1">
              <a:lnSpc>
                <a:spcPct val="95000"/>
              </a:lnSpc>
              <a:defRPr lang="en-CA" sz="1600" kern="1200" dirty="0">
                <a:solidFill>
                  <a:srgbClr val="0072BC"/>
                </a:solidFill>
                <a:latin typeface="+mj-lt"/>
                <a:ea typeface="+mn-ea"/>
                <a:cs typeface="Segoe UI Semibold" panose="020B0502040204020203" pitchFamily="34" charset="0"/>
              </a:defRPr>
            </a:lvl5pPr>
          </a:lstStyle>
          <a:p>
            <a:pPr lvl="0"/>
            <a:r>
              <a:rPr lang="en-US"/>
              <a:t>Click to edit Master text styles</a:t>
            </a:r>
          </a:p>
        </p:txBody>
      </p:sp>
    </p:spTree>
    <p:extLst>
      <p:ext uri="{BB962C8B-B14F-4D97-AF65-F5344CB8AC3E}">
        <p14:creationId xmlns:p14="http://schemas.microsoft.com/office/powerpoint/2010/main" val="447882412"/>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_CFO">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27218AB-EE30-41A7-BE09-D1946D478865}"/>
              </a:ext>
            </a:extLst>
          </p:cNvPr>
          <p:cNvSpPr/>
          <p:nvPr userDrawn="1"/>
        </p:nvSpPr>
        <p:spPr>
          <a:xfrm>
            <a:off x="0" y="1"/>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BEE0AFF1-A218-9113-F9ED-6520B91B8344}"/>
              </a:ext>
            </a:extLst>
          </p:cNvPr>
          <p:cNvPicPr>
            <a:picLocks noChangeAspect="1"/>
          </p:cNvPicPr>
          <p:nvPr userDrawn="1"/>
        </p:nvPicPr>
        <p:blipFill>
          <a:blip r:embed="rId2"/>
          <a:srcRect l="3145" r="3145"/>
          <a:stretch/>
        </p:blipFill>
        <p:spPr>
          <a:xfrm>
            <a:off x="6102351" y="1487833"/>
            <a:ext cx="5632449" cy="4773007"/>
          </a:xfrm>
          <a:prstGeom prst="rect">
            <a:avLst/>
          </a:prstGeom>
        </p:spPr>
      </p:pic>
      <p:sp>
        <p:nvSpPr>
          <p:cNvPr id="10" name="Title 1">
            <a:extLst>
              <a:ext uri="{FF2B5EF4-FFF2-40B4-BE49-F238E27FC236}">
                <a16:creationId xmlns:a16="http://schemas.microsoft.com/office/drawing/2014/main" id="{41076162-1F75-7143-1EA5-E05E94D83AC6}"/>
              </a:ext>
            </a:extLst>
          </p:cNvPr>
          <p:cNvSpPr txBox="1">
            <a:spLocks/>
          </p:cNvSpPr>
          <p:nvPr userDrawn="1"/>
        </p:nvSpPr>
        <p:spPr bwMode="auto">
          <a:xfrm>
            <a:off x="2253830" y="1261806"/>
            <a:ext cx="2622970" cy="630937"/>
          </a:xfrm>
          <a:prstGeom prst="rect">
            <a:avLst/>
          </a:prstGeom>
          <a:noFill/>
          <a:ln>
            <a:noFill/>
          </a:ln>
          <a:effectLst>
            <a:glow rad="127000">
              <a:schemeClr val="accent5">
                <a:satMod val="175000"/>
                <a:alpha val="20000"/>
              </a:schemeClr>
            </a:glo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lvl1pPr marL="0" algn="l" defTabSz="914400" rtl="0" eaLnBrk="1" fontAlgn="base" latinLnBrk="0" hangingPunct="1">
              <a:lnSpc>
                <a:spcPct val="90000"/>
              </a:lnSpc>
              <a:spcBef>
                <a:spcPct val="0"/>
              </a:spcBef>
              <a:spcAft>
                <a:spcPct val="0"/>
              </a:spcAft>
              <a:buNone/>
              <a:defRPr lang="en-CA" sz="3500" b="1" i="0" kern="1200" spc="-20" baseline="0" dirty="0">
                <a:solidFill>
                  <a:schemeClr val="bg1"/>
                </a:solidFill>
                <a:effectLst>
                  <a:glow rad="127000">
                    <a:schemeClr val="accent5">
                      <a:alpha val="25000"/>
                    </a:schemeClr>
                  </a:glow>
                </a:effectLst>
                <a:latin typeface="Segoe UI Semibold" panose="020B0502040204020203" pitchFamily="34" charset="0"/>
                <a:ea typeface="+mj-ea"/>
                <a:cs typeface="Segoe UI Semibold" panose="020B0502040204020203" pitchFamily="34" charset="0"/>
              </a:defRPr>
            </a:lvl1pPr>
          </a:lstStyle>
          <a:p>
            <a:r>
              <a:rPr lang="en-US" sz="1800"/>
              <a:t>President and </a:t>
            </a:r>
            <a:br>
              <a:rPr lang="en-US" sz="1800"/>
            </a:br>
            <a:r>
              <a:rPr lang="en-US" sz="1800"/>
              <a:t>Chief Executive Officer</a:t>
            </a:r>
          </a:p>
        </p:txBody>
      </p:sp>
      <p:sp>
        <p:nvSpPr>
          <p:cNvPr id="22" name="Slide Number Placeholder 2">
            <a:extLst>
              <a:ext uri="{FF2B5EF4-FFF2-40B4-BE49-F238E27FC236}">
                <a16:creationId xmlns:a16="http://schemas.microsoft.com/office/drawing/2014/main" id="{07E958CD-C72F-4B4B-B51F-48728A05E980}"/>
              </a:ext>
            </a:extLst>
          </p:cNvPr>
          <p:cNvSpPr>
            <a:spLocks noGrp="1"/>
          </p:cNvSpPr>
          <p:nvPr>
            <p:ph type="sldNum" sz="quarter" idx="4"/>
          </p:nvPr>
        </p:nvSpPr>
        <p:spPr>
          <a:xfrm>
            <a:off x="10896682" y="6415620"/>
            <a:ext cx="835068" cy="365125"/>
          </a:xfrm>
          <a:prstGeom prst="rect">
            <a:avLst/>
          </a:prstGeom>
        </p:spPr>
        <p:txBody>
          <a:bodyPr vert="horz" lIns="0" tIns="45720" rIns="0" bIns="45720" rtlCol="0" anchor="ctr"/>
          <a:lstStyle>
            <a:lvl1pPr algn="r">
              <a:defRPr sz="1200">
                <a:solidFill>
                  <a:schemeClr val="tx1">
                    <a:lumMod val="65000"/>
                    <a:lumOff val="35000"/>
                  </a:schemeClr>
                </a:solidFill>
                <a:cs typeface="Segoe UI" panose="020B0502040204020203" pitchFamily="34" charset="0"/>
              </a:defRPr>
            </a:lvl1pPr>
          </a:lstStyle>
          <a:p>
            <a:pPr fontAlgn="base">
              <a:spcBef>
                <a:spcPct val="0"/>
              </a:spcBef>
              <a:spcAft>
                <a:spcPct val="0"/>
              </a:spcAft>
            </a:pPr>
            <a:fld id="{FAD7BA16-B2D5-D54C-893C-26B8E5DA63D8}" type="slidenum">
              <a:rPr lang="en-US" smtClean="0"/>
              <a:pPr fontAlgn="base">
                <a:spcBef>
                  <a:spcPct val="0"/>
                </a:spcBef>
                <a:spcAft>
                  <a:spcPct val="0"/>
                </a:spcAft>
              </a:pPr>
              <a:t>‹#›</a:t>
            </a:fld>
            <a:endParaRPr lang="en-US"/>
          </a:p>
        </p:txBody>
      </p:sp>
      <p:grpSp>
        <p:nvGrpSpPr>
          <p:cNvPr id="16" name="Group 15">
            <a:extLst>
              <a:ext uri="{FF2B5EF4-FFF2-40B4-BE49-F238E27FC236}">
                <a16:creationId xmlns:a16="http://schemas.microsoft.com/office/drawing/2014/main" id="{5ED54EDC-734D-F54A-E548-1DB50FFA50C5}"/>
              </a:ext>
            </a:extLst>
          </p:cNvPr>
          <p:cNvGrpSpPr/>
          <p:nvPr userDrawn="1"/>
        </p:nvGrpSpPr>
        <p:grpSpPr>
          <a:xfrm>
            <a:off x="457200" y="6245223"/>
            <a:ext cx="1280585" cy="264217"/>
            <a:chOff x="1280764" y="4236085"/>
            <a:chExt cx="2269456" cy="468246"/>
          </a:xfrm>
        </p:grpSpPr>
        <p:sp>
          <p:nvSpPr>
            <p:cNvPr id="5" name="Freeform 4">
              <a:extLst>
                <a:ext uri="{FF2B5EF4-FFF2-40B4-BE49-F238E27FC236}">
                  <a16:creationId xmlns:a16="http://schemas.microsoft.com/office/drawing/2014/main" id="{D1C3A49F-A6DD-DAD1-C0D3-F847164C99F8}"/>
                </a:ext>
              </a:extLst>
            </p:cNvPr>
            <p:cNvSpPr/>
            <p:nvPr/>
          </p:nvSpPr>
          <p:spPr>
            <a:xfrm>
              <a:off x="1280764" y="4236085"/>
              <a:ext cx="414272" cy="467867"/>
            </a:xfrm>
            <a:custGeom>
              <a:avLst/>
              <a:gdLst>
                <a:gd name="connsiteX0" fmla="*/ 414082 w 414272"/>
                <a:gd name="connsiteY0" fmla="*/ 467773 h 467867"/>
                <a:gd name="connsiteX1" fmla="*/ 394556 w 414272"/>
                <a:gd name="connsiteY1" fmla="*/ 11637 h 467867"/>
                <a:gd name="connsiteX2" fmla="*/ 380387 w 414272"/>
                <a:gd name="connsiteY2" fmla="*/ 64 h 467867"/>
                <a:gd name="connsiteX3" fmla="*/ 379697 w 414272"/>
                <a:gd name="connsiteY3" fmla="*/ 151 h 467867"/>
                <a:gd name="connsiteX4" fmla="*/ 257586 w 414272"/>
                <a:gd name="connsiteY4" fmla="*/ 151 h 467867"/>
                <a:gd name="connsiteX5" fmla="*/ 411 w 414272"/>
                <a:gd name="connsiteY5" fmla="*/ 448407 h 467867"/>
                <a:gd name="connsiteX6" fmla="*/ 12163 w 414272"/>
                <a:gd name="connsiteY6" fmla="*/ 467209 h 467867"/>
                <a:gd name="connsiteX7" fmla="*/ 13080 w 414272"/>
                <a:gd name="connsiteY7" fmla="*/ 467393 h 467867"/>
                <a:gd name="connsiteX8" fmla="*/ 91947 w 414272"/>
                <a:gd name="connsiteY8" fmla="*/ 467393 h 467867"/>
                <a:gd name="connsiteX9" fmla="*/ 154907 w 414272"/>
                <a:gd name="connsiteY9" fmla="*/ 348067 h 467867"/>
                <a:gd name="connsiteX10" fmla="*/ 309021 w 414272"/>
                <a:gd name="connsiteY10" fmla="*/ 348067 h 467867"/>
                <a:gd name="connsiteX11" fmla="*/ 311403 w 414272"/>
                <a:gd name="connsiteY11" fmla="*/ 457805 h 467867"/>
                <a:gd name="connsiteX12" fmla="*/ 330453 w 414272"/>
                <a:gd name="connsiteY12" fmla="*/ 467867 h 467867"/>
                <a:gd name="connsiteX13" fmla="*/ 414273 w 414272"/>
                <a:gd name="connsiteY13" fmla="*/ 467867 h 467867"/>
                <a:gd name="connsiteX14" fmla="*/ 200436 w 414272"/>
                <a:gd name="connsiteY14" fmla="*/ 271839 h 467867"/>
                <a:gd name="connsiteX15" fmla="*/ 300925 w 414272"/>
                <a:gd name="connsiteY15" fmla="*/ 96314 h 467867"/>
                <a:gd name="connsiteX16" fmla="*/ 305211 w 414272"/>
                <a:gd name="connsiteY16" fmla="*/ 271839 h 467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14272" h="467867">
                  <a:moveTo>
                    <a:pt x="414082" y="467773"/>
                  </a:moveTo>
                  <a:cubicBezTo>
                    <a:pt x="414082" y="467773"/>
                    <a:pt x="402652" y="93846"/>
                    <a:pt x="394556" y="11637"/>
                  </a:cubicBezTo>
                  <a:cubicBezTo>
                    <a:pt x="393850" y="4542"/>
                    <a:pt x="387506" y="-640"/>
                    <a:pt x="380387" y="64"/>
                  </a:cubicBezTo>
                  <a:cubicBezTo>
                    <a:pt x="380156" y="87"/>
                    <a:pt x="379926" y="116"/>
                    <a:pt x="379697" y="151"/>
                  </a:cubicBezTo>
                  <a:cubicBezTo>
                    <a:pt x="359599" y="151"/>
                    <a:pt x="257586" y="151"/>
                    <a:pt x="257586" y="151"/>
                  </a:cubicBezTo>
                  <a:cubicBezTo>
                    <a:pt x="248061" y="18092"/>
                    <a:pt x="3840" y="432744"/>
                    <a:pt x="411" y="448407"/>
                  </a:cubicBezTo>
                  <a:cubicBezTo>
                    <a:pt x="-1553" y="456833"/>
                    <a:pt x="3708" y="465251"/>
                    <a:pt x="12163" y="467209"/>
                  </a:cubicBezTo>
                  <a:cubicBezTo>
                    <a:pt x="12466" y="467279"/>
                    <a:pt x="12772" y="467341"/>
                    <a:pt x="13080" y="467393"/>
                  </a:cubicBezTo>
                  <a:cubicBezTo>
                    <a:pt x="25748" y="467962"/>
                    <a:pt x="91947" y="467393"/>
                    <a:pt x="91947" y="467393"/>
                  </a:cubicBezTo>
                  <a:cubicBezTo>
                    <a:pt x="91947" y="467393"/>
                    <a:pt x="152811" y="347972"/>
                    <a:pt x="154907" y="348067"/>
                  </a:cubicBezTo>
                  <a:cubicBezTo>
                    <a:pt x="172623" y="348067"/>
                    <a:pt x="309021" y="348067"/>
                    <a:pt x="309021" y="348067"/>
                  </a:cubicBezTo>
                  <a:cubicBezTo>
                    <a:pt x="309021" y="362116"/>
                    <a:pt x="308355" y="450401"/>
                    <a:pt x="311403" y="457805"/>
                  </a:cubicBezTo>
                  <a:cubicBezTo>
                    <a:pt x="313784" y="463406"/>
                    <a:pt x="314736" y="467867"/>
                    <a:pt x="330453" y="467867"/>
                  </a:cubicBezTo>
                  <a:lnTo>
                    <a:pt x="414273" y="467867"/>
                  </a:lnTo>
                  <a:moveTo>
                    <a:pt x="200436" y="271839"/>
                  </a:moveTo>
                  <a:lnTo>
                    <a:pt x="300925" y="96314"/>
                  </a:lnTo>
                  <a:lnTo>
                    <a:pt x="305211" y="271839"/>
                  </a:lnTo>
                  <a:close/>
                </a:path>
              </a:pathLst>
            </a:custGeom>
            <a:solidFill>
              <a:srgbClr val="0B3B60"/>
            </a:solidFill>
            <a:ln w="9525" cap="flat">
              <a:noFill/>
              <a:prstDash val="solid"/>
              <a:miter/>
            </a:ln>
          </p:spPr>
          <p:txBody>
            <a:bodyPr rtlCol="0" anchor="ctr"/>
            <a:lstStyle/>
            <a:p>
              <a:endParaRPr lang="en-US"/>
            </a:p>
          </p:txBody>
        </p:sp>
        <p:sp>
          <p:nvSpPr>
            <p:cNvPr id="6" name="Freeform 5">
              <a:extLst>
                <a:ext uri="{FF2B5EF4-FFF2-40B4-BE49-F238E27FC236}">
                  <a16:creationId xmlns:a16="http://schemas.microsoft.com/office/drawing/2014/main" id="{09481EA2-C592-5BA7-8485-AAAE30C2C14A}"/>
                </a:ext>
              </a:extLst>
            </p:cNvPr>
            <p:cNvSpPr/>
            <p:nvPr/>
          </p:nvSpPr>
          <p:spPr>
            <a:xfrm>
              <a:off x="1733387" y="4250760"/>
              <a:ext cx="190154" cy="452907"/>
            </a:xfrm>
            <a:custGeom>
              <a:avLst/>
              <a:gdLst>
                <a:gd name="connsiteX0" fmla="*/ 93571 w 190154"/>
                <a:gd name="connsiteY0" fmla="*/ 95 h 452907"/>
                <a:gd name="connsiteX1" fmla="*/ 1846 w 190154"/>
                <a:gd name="connsiteY1" fmla="*/ 417784 h 452907"/>
                <a:gd name="connsiteX2" fmla="*/ 19181 w 190154"/>
                <a:gd name="connsiteY2" fmla="*/ 452908 h 452907"/>
                <a:gd name="connsiteX3" fmla="*/ 96810 w 190154"/>
                <a:gd name="connsiteY3" fmla="*/ 452908 h 452907"/>
                <a:gd name="connsiteX4" fmla="*/ 190155 w 190154"/>
                <a:gd name="connsiteY4" fmla="*/ 0 h 452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154" h="452907">
                  <a:moveTo>
                    <a:pt x="93571" y="95"/>
                  </a:moveTo>
                  <a:cubicBezTo>
                    <a:pt x="74521" y="75469"/>
                    <a:pt x="9847" y="390159"/>
                    <a:pt x="1846" y="417784"/>
                  </a:cubicBezTo>
                  <a:cubicBezTo>
                    <a:pt x="-4536" y="440187"/>
                    <a:pt x="6703" y="452623"/>
                    <a:pt x="19181" y="452908"/>
                  </a:cubicBezTo>
                  <a:cubicBezTo>
                    <a:pt x="37660" y="452908"/>
                    <a:pt x="96810" y="452908"/>
                    <a:pt x="96810" y="452908"/>
                  </a:cubicBezTo>
                  <a:lnTo>
                    <a:pt x="190155" y="0"/>
                  </a:lnTo>
                  <a:close/>
                </a:path>
              </a:pathLst>
            </a:custGeom>
            <a:solidFill>
              <a:srgbClr val="0B3B60"/>
            </a:solidFill>
            <a:ln w="9525" cap="flat">
              <a:noFill/>
              <a:prstDash val="solid"/>
              <a:miter/>
            </a:ln>
          </p:spPr>
          <p:txBody>
            <a:bodyPr rtlCol="0" anchor="ctr"/>
            <a:lstStyle/>
            <a:p>
              <a:endParaRPr lang="en-US"/>
            </a:p>
          </p:txBody>
        </p:sp>
        <p:sp>
          <p:nvSpPr>
            <p:cNvPr id="7" name="Freeform 6">
              <a:extLst>
                <a:ext uri="{FF2B5EF4-FFF2-40B4-BE49-F238E27FC236}">
                  <a16:creationId xmlns:a16="http://schemas.microsoft.com/office/drawing/2014/main" id="{E792BA48-005E-F3AB-2072-FC9D3665DFB4}"/>
                </a:ext>
              </a:extLst>
            </p:cNvPr>
            <p:cNvSpPr/>
            <p:nvPr/>
          </p:nvSpPr>
          <p:spPr>
            <a:xfrm>
              <a:off x="1907578" y="4267549"/>
              <a:ext cx="266471" cy="436159"/>
            </a:xfrm>
            <a:custGeom>
              <a:avLst/>
              <a:gdLst>
                <a:gd name="connsiteX0" fmla="*/ 164649 w 266471"/>
                <a:gd name="connsiteY0" fmla="*/ 678 h 436159"/>
                <a:gd name="connsiteX1" fmla="*/ 114548 w 266471"/>
                <a:gd name="connsiteY1" fmla="*/ 54978 h 436159"/>
                <a:gd name="connsiteX2" fmla="*/ 41681 w 266471"/>
                <a:gd name="connsiteY2" fmla="*/ 76906 h 436159"/>
                <a:gd name="connsiteX3" fmla="*/ 26060 w 266471"/>
                <a:gd name="connsiteY3" fmla="*/ 144306 h 436159"/>
                <a:gd name="connsiteX4" fmla="*/ 63113 w 266471"/>
                <a:gd name="connsiteY4" fmla="*/ 144306 h 436159"/>
                <a:gd name="connsiteX5" fmla="*/ 1486 w 266471"/>
                <a:gd name="connsiteY5" fmla="*/ 406311 h 436159"/>
                <a:gd name="connsiteX6" fmla="*/ 23870 w 266471"/>
                <a:gd name="connsiteY6" fmla="*/ 436119 h 436159"/>
                <a:gd name="connsiteX7" fmla="*/ 157220 w 266471"/>
                <a:gd name="connsiteY7" fmla="*/ 436119 h 436159"/>
                <a:gd name="connsiteX8" fmla="*/ 193129 w 266471"/>
                <a:gd name="connsiteY8" fmla="*/ 414665 h 436159"/>
                <a:gd name="connsiteX9" fmla="*/ 206464 w 266471"/>
                <a:gd name="connsiteY9" fmla="*/ 359986 h 436159"/>
                <a:gd name="connsiteX10" fmla="*/ 106451 w 266471"/>
                <a:gd name="connsiteY10" fmla="*/ 360650 h 436159"/>
                <a:gd name="connsiteX11" fmla="*/ 156267 w 266471"/>
                <a:gd name="connsiteY11" fmla="*/ 144306 h 436159"/>
                <a:gd name="connsiteX12" fmla="*/ 249898 w 266471"/>
                <a:gd name="connsiteY12" fmla="*/ 144306 h 436159"/>
                <a:gd name="connsiteX13" fmla="*/ 266471 w 266471"/>
                <a:gd name="connsiteY13" fmla="*/ 73584 h 436159"/>
                <a:gd name="connsiteX14" fmla="*/ 177222 w 266471"/>
                <a:gd name="connsiteY14" fmla="*/ 74628 h 436159"/>
                <a:gd name="connsiteX15" fmla="*/ 191414 w 266471"/>
                <a:gd name="connsiteY15" fmla="*/ 868 h 436159"/>
                <a:gd name="connsiteX16" fmla="*/ 164744 w 266471"/>
                <a:gd name="connsiteY16" fmla="*/ 393 h 436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66471" h="436159">
                  <a:moveTo>
                    <a:pt x="164649" y="678"/>
                  </a:moveTo>
                  <a:cubicBezTo>
                    <a:pt x="153002" y="22834"/>
                    <a:pt x="135727" y="41558"/>
                    <a:pt x="114548" y="54978"/>
                  </a:cubicBezTo>
                  <a:cubicBezTo>
                    <a:pt x="87782" y="72255"/>
                    <a:pt x="41681" y="76906"/>
                    <a:pt x="41681" y="76906"/>
                  </a:cubicBezTo>
                  <a:lnTo>
                    <a:pt x="26060" y="144306"/>
                  </a:lnTo>
                  <a:cubicBezTo>
                    <a:pt x="26060" y="144306"/>
                    <a:pt x="52826" y="144306"/>
                    <a:pt x="63113" y="144306"/>
                  </a:cubicBezTo>
                  <a:cubicBezTo>
                    <a:pt x="65113" y="144306"/>
                    <a:pt x="6629" y="384192"/>
                    <a:pt x="1486" y="406311"/>
                  </a:cubicBezTo>
                  <a:cubicBezTo>
                    <a:pt x="-1276" y="418082"/>
                    <a:pt x="-3086" y="437163"/>
                    <a:pt x="23870" y="436119"/>
                  </a:cubicBezTo>
                  <a:cubicBezTo>
                    <a:pt x="33395" y="436119"/>
                    <a:pt x="138836" y="436119"/>
                    <a:pt x="157220" y="436119"/>
                  </a:cubicBezTo>
                  <a:cubicBezTo>
                    <a:pt x="175603" y="436119"/>
                    <a:pt x="184175" y="434125"/>
                    <a:pt x="193129" y="414665"/>
                  </a:cubicBezTo>
                  <a:cubicBezTo>
                    <a:pt x="199104" y="396843"/>
                    <a:pt x="203565" y="378552"/>
                    <a:pt x="206464" y="359986"/>
                  </a:cubicBezTo>
                  <a:lnTo>
                    <a:pt x="106451" y="360650"/>
                  </a:lnTo>
                  <a:lnTo>
                    <a:pt x="156267" y="144306"/>
                  </a:lnTo>
                  <a:lnTo>
                    <a:pt x="249898" y="144306"/>
                  </a:lnTo>
                  <a:cubicBezTo>
                    <a:pt x="249898" y="144306"/>
                    <a:pt x="264090" y="88203"/>
                    <a:pt x="266471" y="73584"/>
                  </a:cubicBezTo>
                  <a:cubicBezTo>
                    <a:pt x="266471" y="72445"/>
                    <a:pt x="177222" y="74628"/>
                    <a:pt x="177222" y="74628"/>
                  </a:cubicBezTo>
                  <a:cubicBezTo>
                    <a:pt x="177222" y="74628"/>
                    <a:pt x="188462" y="17670"/>
                    <a:pt x="191414" y="868"/>
                  </a:cubicBezTo>
                  <a:cubicBezTo>
                    <a:pt x="182557" y="-100"/>
                    <a:pt x="173630" y="-259"/>
                    <a:pt x="164744" y="393"/>
                  </a:cubicBezTo>
                </a:path>
              </a:pathLst>
            </a:custGeom>
            <a:solidFill>
              <a:srgbClr val="0B3B60"/>
            </a:solidFill>
            <a:ln w="9525" cap="flat">
              <a:noFill/>
              <a:prstDash val="solid"/>
              <a:miter/>
            </a:ln>
          </p:spPr>
          <p:txBody>
            <a:bodyPr rtlCol="0" anchor="ctr"/>
            <a:lstStyle/>
            <a:p>
              <a:endParaRPr lang="en-US"/>
            </a:p>
          </p:txBody>
        </p:sp>
        <p:sp>
          <p:nvSpPr>
            <p:cNvPr id="8" name="Freeform 7">
              <a:extLst>
                <a:ext uri="{FF2B5EF4-FFF2-40B4-BE49-F238E27FC236}">
                  <a16:creationId xmlns:a16="http://schemas.microsoft.com/office/drawing/2014/main" id="{85153E78-AAB5-6B1A-EEEF-C74E35E46FAB}"/>
                </a:ext>
              </a:extLst>
            </p:cNvPr>
            <p:cNvSpPr/>
            <p:nvPr/>
          </p:nvSpPr>
          <p:spPr>
            <a:xfrm>
              <a:off x="2500188" y="4249410"/>
              <a:ext cx="415000" cy="454827"/>
            </a:xfrm>
            <a:custGeom>
              <a:avLst/>
              <a:gdLst>
                <a:gd name="connsiteX0" fmla="*/ 415001 w 415000"/>
                <a:gd name="connsiteY0" fmla="*/ 591 h 454827"/>
                <a:gd name="connsiteX1" fmla="*/ 131537 w 415000"/>
                <a:gd name="connsiteY1" fmla="*/ 591 h 454827"/>
                <a:gd name="connsiteX2" fmla="*/ 90579 w 415000"/>
                <a:gd name="connsiteY2" fmla="*/ 19577 h 454827"/>
                <a:gd name="connsiteX3" fmla="*/ 473 w 415000"/>
                <a:gd name="connsiteY3" fmla="*/ 399863 h 454827"/>
                <a:gd name="connsiteX4" fmla="*/ 40573 w 415000"/>
                <a:gd name="connsiteY4" fmla="*/ 454448 h 454827"/>
                <a:gd name="connsiteX5" fmla="*/ 274317 w 415000"/>
                <a:gd name="connsiteY5" fmla="*/ 454448 h 454827"/>
                <a:gd name="connsiteX6" fmla="*/ 326418 w 415000"/>
                <a:gd name="connsiteY6" fmla="*/ 420083 h 454827"/>
                <a:gd name="connsiteX7" fmla="*/ 385092 w 415000"/>
                <a:gd name="connsiteY7" fmla="*/ 163774 h 454827"/>
                <a:gd name="connsiteX8" fmla="*/ 220881 w 415000"/>
                <a:gd name="connsiteY8" fmla="*/ 163774 h 454827"/>
                <a:gd name="connsiteX9" fmla="*/ 201831 w 415000"/>
                <a:gd name="connsiteY9" fmla="*/ 232788 h 454827"/>
                <a:gd name="connsiteX10" fmla="*/ 278031 w 415000"/>
                <a:gd name="connsiteY10" fmla="*/ 232788 h 454827"/>
                <a:gd name="connsiteX11" fmla="*/ 248504 w 415000"/>
                <a:gd name="connsiteY11" fmla="*/ 352019 h 454827"/>
                <a:gd name="connsiteX12" fmla="*/ 210975 w 415000"/>
                <a:gd name="connsiteY12" fmla="*/ 377460 h 454827"/>
                <a:gd name="connsiteX13" fmla="*/ 136109 w 415000"/>
                <a:gd name="connsiteY13" fmla="*/ 377460 h 454827"/>
                <a:gd name="connsiteX14" fmla="*/ 115725 w 415000"/>
                <a:gd name="connsiteY14" fmla="*/ 351259 h 454827"/>
                <a:gd name="connsiteX15" fmla="*/ 180876 w 415000"/>
                <a:gd name="connsiteY15" fmla="*/ 90394 h 454827"/>
                <a:gd name="connsiteX16" fmla="*/ 218976 w 415000"/>
                <a:gd name="connsiteY16" fmla="*/ 74256 h 454827"/>
                <a:gd name="connsiteX17" fmla="*/ 398999 w 415000"/>
                <a:gd name="connsiteY17" fmla="*/ 74256 h 454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15000" h="454827">
                  <a:moveTo>
                    <a:pt x="415001" y="591"/>
                  </a:moveTo>
                  <a:cubicBezTo>
                    <a:pt x="347373" y="591"/>
                    <a:pt x="176876" y="-738"/>
                    <a:pt x="131537" y="591"/>
                  </a:cubicBezTo>
                  <a:cubicBezTo>
                    <a:pt x="115468" y="-792"/>
                    <a:pt x="99872" y="6438"/>
                    <a:pt x="90579" y="19577"/>
                  </a:cubicBezTo>
                  <a:cubicBezTo>
                    <a:pt x="68862" y="45018"/>
                    <a:pt x="1997" y="387712"/>
                    <a:pt x="473" y="399863"/>
                  </a:cubicBezTo>
                  <a:cubicBezTo>
                    <a:pt x="-3147" y="428912"/>
                    <a:pt x="14379" y="455397"/>
                    <a:pt x="40573" y="454448"/>
                  </a:cubicBezTo>
                  <a:cubicBezTo>
                    <a:pt x="50098" y="454448"/>
                    <a:pt x="244313" y="455302"/>
                    <a:pt x="274317" y="454448"/>
                  </a:cubicBezTo>
                  <a:cubicBezTo>
                    <a:pt x="315941" y="453783"/>
                    <a:pt x="321942" y="432044"/>
                    <a:pt x="326418" y="420083"/>
                  </a:cubicBezTo>
                  <a:cubicBezTo>
                    <a:pt x="330895" y="408122"/>
                    <a:pt x="385092" y="163774"/>
                    <a:pt x="385092" y="163774"/>
                  </a:cubicBezTo>
                  <a:lnTo>
                    <a:pt x="220881" y="163774"/>
                  </a:lnTo>
                  <a:lnTo>
                    <a:pt x="201831" y="232788"/>
                  </a:lnTo>
                  <a:lnTo>
                    <a:pt x="278031" y="232788"/>
                  </a:lnTo>
                  <a:cubicBezTo>
                    <a:pt x="278031" y="232788"/>
                    <a:pt x="254219" y="334362"/>
                    <a:pt x="248504" y="352019"/>
                  </a:cubicBezTo>
                  <a:cubicBezTo>
                    <a:pt x="243834" y="368443"/>
                    <a:pt x="228018" y="379165"/>
                    <a:pt x="210975" y="377460"/>
                  </a:cubicBezTo>
                  <a:cubicBezTo>
                    <a:pt x="193735" y="377460"/>
                    <a:pt x="162779" y="377460"/>
                    <a:pt x="136109" y="377460"/>
                  </a:cubicBezTo>
                  <a:cubicBezTo>
                    <a:pt x="114106" y="377460"/>
                    <a:pt x="112868" y="366448"/>
                    <a:pt x="115725" y="351259"/>
                  </a:cubicBezTo>
                  <a:cubicBezTo>
                    <a:pt x="122012" y="317655"/>
                    <a:pt x="162017" y="109949"/>
                    <a:pt x="180876" y="90394"/>
                  </a:cubicBezTo>
                  <a:cubicBezTo>
                    <a:pt x="195069" y="75680"/>
                    <a:pt x="193354" y="74541"/>
                    <a:pt x="218976" y="74256"/>
                  </a:cubicBezTo>
                  <a:cubicBezTo>
                    <a:pt x="243170" y="74256"/>
                    <a:pt x="398999" y="74256"/>
                    <a:pt x="398999" y="74256"/>
                  </a:cubicBezTo>
                  <a:close/>
                </a:path>
              </a:pathLst>
            </a:custGeom>
            <a:solidFill>
              <a:srgbClr val="0B3B60"/>
            </a:solidFill>
            <a:ln w="9525" cap="flat">
              <a:noFill/>
              <a:prstDash val="solid"/>
              <a:miter/>
            </a:ln>
          </p:spPr>
          <p:txBody>
            <a:bodyPr rtlCol="0" anchor="ctr"/>
            <a:lstStyle/>
            <a:p>
              <a:endParaRPr lang="en-US"/>
            </a:p>
          </p:txBody>
        </p:sp>
        <p:sp>
          <p:nvSpPr>
            <p:cNvPr id="13" name="Freeform 12">
              <a:extLst>
                <a:ext uri="{FF2B5EF4-FFF2-40B4-BE49-F238E27FC236}">
                  <a16:creationId xmlns:a16="http://schemas.microsoft.com/office/drawing/2014/main" id="{77EFE888-4AB0-4CD7-2D11-C1B7E5CB380D}"/>
                </a:ext>
              </a:extLst>
            </p:cNvPr>
            <p:cNvSpPr/>
            <p:nvPr/>
          </p:nvSpPr>
          <p:spPr>
            <a:xfrm>
              <a:off x="3225228" y="4340645"/>
              <a:ext cx="324992" cy="363686"/>
            </a:xfrm>
            <a:custGeom>
              <a:avLst/>
              <a:gdLst>
                <a:gd name="connsiteX0" fmla="*/ 324993 w 324992"/>
                <a:gd name="connsiteY0" fmla="*/ 13 h 363686"/>
                <a:gd name="connsiteX1" fmla="*/ 146590 w 324992"/>
                <a:gd name="connsiteY1" fmla="*/ 13 h 363686"/>
                <a:gd name="connsiteX2" fmla="*/ 82010 w 324992"/>
                <a:gd name="connsiteY2" fmla="*/ 26878 h 363686"/>
                <a:gd name="connsiteX3" fmla="*/ 57340 w 324992"/>
                <a:gd name="connsiteY3" fmla="*/ 108137 h 363686"/>
                <a:gd name="connsiteX4" fmla="*/ 55150 w 324992"/>
                <a:gd name="connsiteY4" fmla="*/ 165095 h 363686"/>
                <a:gd name="connsiteX5" fmla="*/ 80200 w 324992"/>
                <a:gd name="connsiteY5" fmla="*/ 184081 h 363686"/>
                <a:gd name="connsiteX6" fmla="*/ 171736 w 324992"/>
                <a:gd name="connsiteY6" fmla="*/ 216072 h 363686"/>
                <a:gd name="connsiteX7" fmla="*/ 181261 w 324992"/>
                <a:gd name="connsiteY7" fmla="*/ 239614 h 363686"/>
                <a:gd name="connsiteX8" fmla="*/ 170117 w 324992"/>
                <a:gd name="connsiteY8" fmla="*/ 273599 h 363686"/>
                <a:gd name="connsiteX9" fmla="*/ 140303 w 324992"/>
                <a:gd name="connsiteY9" fmla="*/ 287743 h 363686"/>
                <a:gd name="connsiteX10" fmla="*/ 18288 w 324992"/>
                <a:gd name="connsiteY10" fmla="*/ 287743 h 363686"/>
                <a:gd name="connsiteX11" fmla="*/ 0 w 324992"/>
                <a:gd name="connsiteY11" fmla="*/ 363687 h 363686"/>
                <a:gd name="connsiteX12" fmla="*/ 194786 w 324992"/>
                <a:gd name="connsiteY12" fmla="*/ 363687 h 363686"/>
                <a:gd name="connsiteX13" fmla="*/ 256032 w 324992"/>
                <a:gd name="connsiteY13" fmla="*/ 328278 h 363686"/>
                <a:gd name="connsiteX14" fmla="*/ 284607 w 324992"/>
                <a:gd name="connsiteY14" fmla="*/ 203826 h 363686"/>
                <a:gd name="connsiteX15" fmla="*/ 261271 w 324992"/>
                <a:gd name="connsiteY15" fmla="*/ 155697 h 363686"/>
                <a:gd name="connsiteX16" fmla="*/ 173164 w 324992"/>
                <a:gd name="connsiteY16" fmla="*/ 125224 h 363686"/>
                <a:gd name="connsiteX17" fmla="*/ 148971 w 324992"/>
                <a:gd name="connsiteY17" fmla="*/ 100543 h 363686"/>
                <a:gd name="connsiteX18" fmla="*/ 158496 w 324992"/>
                <a:gd name="connsiteY18" fmla="*/ 79658 h 363686"/>
                <a:gd name="connsiteX19" fmla="*/ 173831 w 324992"/>
                <a:gd name="connsiteY19" fmla="*/ 73393 h 363686"/>
                <a:gd name="connsiteX20" fmla="*/ 306229 w 324992"/>
                <a:gd name="connsiteY20" fmla="*/ 73393 h 363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24992" h="363686">
                  <a:moveTo>
                    <a:pt x="324993" y="13"/>
                  </a:moveTo>
                  <a:cubicBezTo>
                    <a:pt x="324993" y="13"/>
                    <a:pt x="192405" y="13"/>
                    <a:pt x="146590" y="13"/>
                  </a:cubicBezTo>
                  <a:cubicBezTo>
                    <a:pt x="102679" y="-462"/>
                    <a:pt x="93345" y="12448"/>
                    <a:pt x="82010" y="26878"/>
                  </a:cubicBezTo>
                  <a:cubicBezTo>
                    <a:pt x="70675" y="41307"/>
                    <a:pt x="64865" y="62761"/>
                    <a:pt x="57340" y="108137"/>
                  </a:cubicBezTo>
                  <a:cubicBezTo>
                    <a:pt x="54197" y="127123"/>
                    <a:pt x="46387" y="150191"/>
                    <a:pt x="55150" y="165095"/>
                  </a:cubicBezTo>
                  <a:cubicBezTo>
                    <a:pt x="61222" y="173955"/>
                    <a:pt x="70011" y="180616"/>
                    <a:pt x="80200" y="184081"/>
                  </a:cubicBezTo>
                  <a:cubicBezTo>
                    <a:pt x="90488" y="187973"/>
                    <a:pt x="165925" y="213699"/>
                    <a:pt x="171736" y="216072"/>
                  </a:cubicBezTo>
                  <a:cubicBezTo>
                    <a:pt x="177546" y="218445"/>
                    <a:pt x="185738" y="222812"/>
                    <a:pt x="181261" y="239614"/>
                  </a:cubicBezTo>
                  <a:cubicBezTo>
                    <a:pt x="178419" y="251209"/>
                    <a:pt x="174693" y="262570"/>
                    <a:pt x="170117" y="273599"/>
                  </a:cubicBezTo>
                  <a:cubicBezTo>
                    <a:pt x="167164" y="280434"/>
                    <a:pt x="158305" y="287838"/>
                    <a:pt x="140303" y="287743"/>
                  </a:cubicBezTo>
                  <a:cubicBezTo>
                    <a:pt x="105537" y="287743"/>
                    <a:pt x="18288" y="287743"/>
                    <a:pt x="18288" y="287743"/>
                  </a:cubicBezTo>
                  <a:lnTo>
                    <a:pt x="0" y="363687"/>
                  </a:lnTo>
                  <a:cubicBezTo>
                    <a:pt x="0" y="363687"/>
                    <a:pt x="170402" y="363687"/>
                    <a:pt x="194786" y="363687"/>
                  </a:cubicBezTo>
                  <a:cubicBezTo>
                    <a:pt x="230696" y="363687"/>
                    <a:pt x="243554" y="358845"/>
                    <a:pt x="256032" y="328278"/>
                  </a:cubicBezTo>
                  <a:cubicBezTo>
                    <a:pt x="270163" y="287980"/>
                    <a:pt x="279748" y="246239"/>
                    <a:pt x="284607" y="203826"/>
                  </a:cubicBezTo>
                  <a:cubicBezTo>
                    <a:pt x="288131" y="178670"/>
                    <a:pt x="278892" y="162722"/>
                    <a:pt x="261271" y="155697"/>
                  </a:cubicBezTo>
                  <a:cubicBezTo>
                    <a:pt x="223171" y="140508"/>
                    <a:pt x="198025" y="134053"/>
                    <a:pt x="173164" y="125224"/>
                  </a:cubicBezTo>
                  <a:cubicBezTo>
                    <a:pt x="160972" y="120858"/>
                    <a:pt x="144589" y="117345"/>
                    <a:pt x="148971" y="100543"/>
                  </a:cubicBezTo>
                  <a:cubicBezTo>
                    <a:pt x="151733" y="90480"/>
                    <a:pt x="152209" y="85259"/>
                    <a:pt x="158496" y="79658"/>
                  </a:cubicBezTo>
                  <a:cubicBezTo>
                    <a:pt x="162142" y="75021"/>
                    <a:pt x="167969" y="72641"/>
                    <a:pt x="173831" y="73393"/>
                  </a:cubicBezTo>
                  <a:lnTo>
                    <a:pt x="306229" y="73393"/>
                  </a:lnTo>
                  <a:close/>
                </a:path>
              </a:pathLst>
            </a:custGeom>
            <a:solidFill>
              <a:srgbClr val="0B3B60"/>
            </a:solidFill>
            <a:ln w="9525" cap="flat">
              <a:noFill/>
              <a:prstDash val="solid"/>
              <a:miter/>
            </a:ln>
          </p:spPr>
          <p:txBody>
            <a:bodyPr rtlCol="0" anchor="ctr"/>
            <a:lstStyle/>
            <a:p>
              <a:endParaRPr lang="en-US"/>
            </a:p>
          </p:txBody>
        </p:sp>
        <p:sp>
          <p:nvSpPr>
            <p:cNvPr id="14" name="Freeform 13">
              <a:extLst>
                <a:ext uri="{FF2B5EF4-FFF2-40B4-BE49-F238E27FC236}">
                  <a16:creationId xmlns:a16="http://schemas.microsoft.com/office/drawing/2014/main" id="{32B16DDC-90F2-0274-87D1-2263D67D8D9C}"/>
                </a:ext>
              </a:extLst>
            </p:cNvPr>
            <p:cNvSpPr/>
            <p:nvPr/>
          </p:nvSpPr>
          <p:spPr>
            <a:xfrm>
              <a:off x="2887676" y="4341797"/>
              <a:ext cx="351542" cy="362345"/>
            </a:xfrm>
            <a:custGeom>
              <a:avLst/>
              <a:gdLst>
                <a:gd name="connsiteX0" fmla="*/ 281450 w 351542"/>
                <a:gd name="connsiteY0" fmla="*/ 362345 h 362345"/>
                <a:gd name="connsiteX1" fmla="*/ 351458 w 351542"/>
                <a:gd name="connsiteY1" fmla="*/ 28479 h 362345"/>
                <a:gd name="connsiteX2" fmla="*/ 317645 w 351542"/>
                <a:gd name="connsiteY2" fmla="*/ 0 h 362345"/>
                <a:gd name="connsiteX3" fmla="*/ 101999 w 351542"/>
                <a:gd name="connsiteY3" fmla="*/ 0 h 362345"/>
                <a:gd name="connsiteX4" fmla="*/ 85520 w 351542"/>
                <a:gd name="connsiteY4" fmla="*/ 70248 h 362345"/>
                <a:gd name="connsiteX5" fmla="*/ 231729 w 351542"/>
                <a:gd name="connsiteY5" fmla="*/ 70248 h 362345"/>
                <a:gd name="connsiteX6" fmla="*/ 245551 w 351542"/>
                <a:gd name="connsiteY6" fmla="*/ 83426 h 362345"/>
                <a:gd name="connsiteX7" fmla="*/ 245160 w 351542"/>
                <a:gd name="connsiteY7" fmla="*/ 86955 h 362345"/>
                <a:gd name="connsiteX8" fmla="*/ 239730 w 351542"/>
                <a:gd name="connsiteY8" fmla="*/ 106511 h 362345"/>
                <a:gd name="connsiteX9" fmla="*/ 95522 w 351542"/>
                <a:gd name="connsiteY9" fmla="*/ 108124 h 362345"/>
                <a:gd name="connsiteX10" fmla="*/ 51612 w 351542"/>
                <a:gd name="connsiteY10" fmla="*/ 127110 h 362345"/>
                <a:gd name="connsiteX11" fmla="*/ 2177 w 351542"/>
                <a:gd name="connsiteY11" fmla="*/ 330829 h 362345"/>
                <a:gd name="connsiteX12" fmla="*/ 45230 w 351542"/>
                <a:gd name="connsiteY12" fmla="*/ 361965 h 362345"/>
                <a:gd name="connsiteX13" fmla="*/ 147052 w 351542"/>
                <a:gd name="connsiteY13" fmla="*/ 361965 h 362345"/>
                <a:gd name="connsiteX14" fmla="*/ 177913 w 351542"/>
                <a:gd name="connsiteY14" fmla="*/ 354561 h 362345"/>
                <a:gd name="connsiteX15" fmla="*/ 190486 w 351542"/>
                <a:gd name="connsiteY15" fmla="*/ 339277 h 362345"/>
                <a:gd name="connsiteX16" fmla="*/ 208583 w 351542"/>
                <a:gd name="connsiteY16" fmla="*/ 361681 h 362345"/>
                <a:gd name="connsiteX17" fmla="*/ 281450 w 351542"/>
                <a:gd name="connsiteY17" fmla="*/ 361681 h 362345"/>
                <a:gd name="connsiteX18" fmla="*/ 199630 w 351542"/>
                <a:gd name="connsiteY18" fmla="*/ 285737 h 362345"/>
                <a:gd name="connsiteX19" fmla="*/ 116667 w 351542"/>
                <a:gd name="connsiteY19" fmla="*/ 285737 h 362345"/>
                <a:gd name="connsiteX20" fmla="*/ 94379 w 351542"/>
                <a:gd name="connsiteY20" fmla="*/ 266751 h 362345"/>
                <a:gd name="connsiteX21" fmla="*/ 107619 w 351542"/>
                <a:gd name="connsiteY21" fmla="*/ 199067 h 362345"/>
                <a:gd name="connsiteX22" fmla="*/ 132955 w 351542"/>
                <a:gd name="connsiteY22" fmla="*/ 175050 h 362345"/>
                <a:gd name="connsiteX23" fmla="*/ 225919 w 351542"/>
                <a:gd name="connsiteY23" fmla="*/ 173721 h 362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51542" h="362345">
                  <a:moveTo>
                    <a:pt x="281450" y="362345"/>
                  </a:moveTo>
                  <a:cubicBezTo>
                    <a:pt x="281450" y="362345"/>
                    <a:pt x="350125" y="50882"/>
                    <a:pt x="351458" y="28479"/>
                  </a:cubicBezTo>
                  <a:cubicBezTo>
                    <a:pt x="352506" y="9493"/>
                    <a:pt x="343934" y="0"/>
                    <a:pt x="317645" y="0"/>
                  </a:cubicBezTo>
                  <a:lnTo>
                    <a:pt x="101999" y="0"/>
                  </a:lnTo>
                  <a:lnTo>
                    <a:pt x="85520" y="70248"/>
                  </a:lnTo>
                  <a:cubicBezTo>
                    <a:pt x="85520" y="70248"/>
                    <a:pt x="220395" y="70248"/>
                    <a:pt x="231729" y="70248"/>
                  </a:cubicBezTo>
                  <a:cubicBezTo>
                    <a:pt x="239197" y="70083"/>
                    <a:pt x="245385" y="75983"/>
                    <a:pt x="245551" y="83426"/>
                  </a:cubicBezTo>
                  <a:cubicBezTo>
                    <a:pt x="245577" y="84615"/>
                    <a:pt x="245445" y="85801"/>
                    <a:pt x="245160" y="86955"/>
                  </a:cubicBezTo>
                  <a:cubicBezTo>
                    <a:pt x="241826" y="98632"/>
                    <a:pt x="239730" y="106511"/>
                    <a:pt x="239730" y="106511"/>
                  </a:cubicBezTo>
                  <a:cubicBezTo>
                    <a:pt x="239730" y="106511"/>
                    <a:pt x="113524" y="106511"/>
                    <a:pt x="95522" y="108124"/>
                  </a:cubicBezTo>
                  <a:cubicBezTo>
                    <a:pt x="66280" y="111257"/>
                    <a:pt x="63899" y="114200"/>
                    <a:pt x="51612" y="127110"/>
                  </a:cubicBezTo>
                  <a:cubicBezTo>
                    <a:pt x="18560" y="161570"/>
                    <a:pt x="-7920" y="296654"/>
                    <a:pt x="2177" y="330829"/>
                  </a:cubicBezTo>
                  <a:cubicBezTo>
                    <a:pt x="8833" y="348972"/>
                    <a:pt x="25858" y="361285"/>
                    <a:pt x="45230" y="361965"/>
                  </a:cubicBezTo>
                  <a:cubicBezTo>
                    <a:pt x="64280" y="361965"/>
                    <a:pt x="120096" y="361965"/>
                    <a:pt x="147052" y="361965"/>
                  </a:cubicBezTo>
                  <a:cubicBezTo>
                    <a:pt x="155720" y="361965"/>
                    <a:pt x="171626" y="360731"/>
                    <a:pt x="177913" y="354561"/>
                  </a:cubicBezTo>
                  <a:cubicBezTo>
                    <a:pt x="183746" y="351063"/>
                    <a:pt x="188188" y="345664"/>
                    <a:pt x="190486" y="339277"/>
                  </a:cubicBezTo>
                  <a:cubicBezTo>
                    <a:pt x="189438" y="356080"/>
                    <a:pt x="199344" y="361681"/>
                    <a:pt x="208583" y="361681"/>
                  </a:cubicBezTo>
                  <a:cubicBezTo>
                    <a:pt x="234777" y="361681"/>
                    <a:pt x="281450" y="361681"/>
                    <a:pt x="281450" y="361681"/>
                  </a:cubicBezTo>
                  <a:moveTo>
                    <a:pt x="199630" y="285737"/>
                  </a:moveTo>
                  <a:cubicBezTo>
                    <a:pt x="199630" y="285737"/>
                    <a:pt x="125430" y="286876"/>
                    <a:pt x="116667" y="285737"/>
                  </a:cubicBezTo>
                  <a:cubicBezTo>
                    <a:pt x="105608" y="285616"/>
                    <a:pt x="96221" y="277620"/>
                    <a:pt x="94379" y="266751"/>
                  </a:cubicBezTo>
                  <a:cubicBezTo>
                    <a:pt x="90950" y="253936"/>
                    <a:pt x="102666" y="211313"/>
                    <a:pt x="107619" y="199067"/>
                  </a:cubicBezTo>
                  <a:cubicBezTo>
                    <a:pt x="111662" y="187443"/>
                    <a:pt x="121105" y="178492"/>
                    <a:pt x="132955" y="175050"/>
                  </a:cubicBezTo>
                  <a:cubicBezTo>
                    <a:pt x="142480" y="173721"/>
                    <a:pt x="202964" y="173721"/>
                    <a:pt x="225919" y="173721"/>
                  </a:cubicBezTo>
                  <a:close/>
                </a:path>
              </a:pathLst>
            </a:custGeom>
            <a:solidFill>
              <a:srgbClr val="0B3B60"/>
            </a:solidFill>
            <a:ln w="9525" cap="flat">
              <a:noFill/>
              <a:prstDash val="solid"/>
              <a:miter/>
            </a:ln>
          </p:spPr>
          <p:txBody>
            <a:bodyPr rtlCol="0" anchor="ctr"/>
            <a:lstStyle/>
            <a:p>
              <a:endParaRPr lang="en-US"/>
            </a:p>
          </p:txBody>
        </p:sp>
        <p:sp>
          <p:nvSpPr>
            <p:cNvPr id="15" name="Freeform 14">
              <a:extLst>
                <a:ext uri="{FF2B5EF4-FFF2-40B4-BE49-F238E27FC236}">
                  <a16:creationId xmlns:a16="http://schemas.microsoft.com/office/drawing/2014/main" id="{461AA6C4-784A-8106-E0C4-8D977C4AEAC9}"/>
                </a:ext>
              </a:extLst>
            </p:cNvPr>
            <p:cNvSpPr/>
            <p:nvPr/>
          </p:nvSpPr>
          <p:spPr>
            <a:xfrm>
              <a:off x="2154382" y="4341797"/>
              <a:ext cx="351507" cy="362345"/>
            </a:xfrm>
            <a:custGeom>
              <a:avLst/>
              <a:gdLst>
                <a:gd name="connsiteX0" fmla="*/ 281414 w 351507"/>
                <a:gd name="connsiteY0" fmla="*/ 362345 h 362345"/>
                <a:gd name="connsiteX1" fmla="*/ 351423 w 351507"/>
                <a:gd name="connsiteY1" fmla="*/ 28479 h 362345"/>
                <a:gd name="connsiteX2" fmla="*/ 317609 w 351507"/>
                <a:gd name="connsiteY2" fmla="*/ 0 h 362345"/>
                <a:gd name="connsiteX3" fmla="*/ 101963 w 351507"/>
                <a:gd name="connsiteY3" fmla="*/ 0 h 362345"/>
                <a:gd name="connsiteX4" fmla="*/ 85580 w 351507"/>
                <a:gd name="connsiteY4" fmla="*/ 70248 h 362345"/>
                <a:gd name="connsiteX5" fmla="*/ 231693 w 351507"/>
                <a:gd name="connsiteY5" fmla="*/ 70248 h 362345"/>
                <a:gd name="connsiteX6" fmla="*/ 245539 w 351507"/>
                <a:gd name="connsiteY6" fmla="*/ 83205 h 362345"/>
                <a:gd name="connsiteX7" fmla="*/ 245124 w 351507"/>
                <a:gd name="connsiteY7" fmla="*/ 86955 h 362345"/>
                <a:gd name="connsiteX8" fmla="*/ 239694 w 351507"/>
                <a:gd name="connsiteY8" fmla="*/ 106511 h 362345"/>
                <a:gd name="connsiteX9" fmla="*/ 95581 w 351507"/>
                <a:gd name="connsiteY9" fmla="*/ 108124 h 362345"/>
                <a:gd name="connsiteX10" fmla="*/ 51671 w 351507"/>
                <a:gd name="connsiteY10" fmla="*/ 127110 h 362345"/>
                <a:gd name="connsiteX11" fmla="*/ 2141 w 351507"/>
                <a:gd name="connsiteY11" fmla="*/ 330829 h 362345"/>
                <a:gd name="connsiteX12" fmla="*/ 45194 w 351507"/>
                <a:gd name="connsiteY12" fmla="*/ 361965 h 362345"/>
                <a:gd name="connsiteX13" fmla="*/ 147111 w 351507"/>
                <a:gd name="connsiteY13" fmla="*/ 361965 h 362345"/>
                <a:gd name="connsiteX14" fmla="*/ 177877 w 351507"/>
                <a:gd name="connsiteY14" fmla="*/ 354561 h 362345"/>
                <a:gd name="connsiteX15" fmla="*/ 190450 w 351507"/>
                <a:gd name="connsiteY15" fmla="*/ 339277 h 362345"/>
                <a:gd name="connsiteX16" fmla="*/ 208548 w 351507"/>
                <a:gd name="connsiteY16" fmla="*/ 361681 h 362345"/>
                <a:gd name="connsiteX17" fmla="*/ 281414 w 351507"/>
                <a:gd name="connsiteY17" fmla="*/ 361681 h 362345"/>
                <a:gd name="connsiteX18" fmla="*/ 199594 w 351507"/>
                <a:gd name="connsiteY18" fmla="*/ 285737 h 362345"/>
                <a:gd name="connsiteX19" fmla="*/ 116726 w 351507"/>
                <a:gd name="connsiteY19" fmla="*/ 285737 h 362345"/>
                <a:gd name="connsiteX20" fmla="*/ 94343 w 351507"/>
                <a:gd name="connsiteY20" fmla="*/ 266751 h 362345"/>
                <a:gd name="connsiteX21" fmla="*/ 107583 w 351507"/>
                <a:gd name="connsiteY21" fmla="*/ 199067 h 362345"/>
                <a:gd name="connsiteX22" fmla="*/ 132919 w 351507"/>
                <a:gd name="connsiteY22" fmla="*/ 175050 h 362345"/>
                <a:gd name="connsiteX23" fmla="*/ 225883 w 351507"/>
                <a:gd name="connsiteY23" fmla="*/ 173721 h 362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51507" h="362345">
                  <a:moveTo>
                    <a:pt x="281414" y="362345"/>
                  </a:moveTo>
                  <a:cubicBezTo>
                    <a:pt x="281414" y="362345"/>
                    <a:pt x="350184" y="50882"/>
                    <a:pt x="351423" y="28479"/>
                  </a:cubicBezTo>
                  <a:cubicBezTo>
                    <a:pt x="352470" y="9493"/>
                    <a:pt x="343993" y="0"/>
                    <a:pt x="317609" y="0"/>
                  </a:cubicBezTo>
                  <a:lnTo>
                    <a:pt x="101963" y="0"/>
                  </a:lnTo>
                  <a:lnTo>
                    <a:pt x="85580" y="70248"/>
                  </a:lnTo>
                  <a:cubicBezTo>
                    <a:pt x="85580" y="70248"/>
                    <a:pt x="220454" y="70248"/>
                    <a:pt x="231693" y="70248"/>
                  </a:cubicBezTo>
                  <a:cubicBezTo>
                    <a:pt x="239107" y="70015"/>
                    <a:pt x="245306" y="75817"/>
                    <a:pt x="245539" y="83205"/>
                  </a:cubicBezTo>
                  <a:cubicBezTo>
                    <a:pt x="245579" y="84469"/>
                    <a:pt x="245439" y="85731"/>
                    <a:pt x="245124" y="86955"/>
                  </a:cubicBezTo>
                  <a:cubicBezTo>
                    <a:pt x="241790" y="98632"/>
                    <a:pt x="239694" y="106511"/>
                    <a:pt x="239694" y="106511"/>
                  </a:cubicBezTo>
                  <a:cubicBezTo>
                    <a:pt x="239694" y="106511"/>
                    <a:pt x="113488" y="106511"/>
                    <a:pt x="95581" y="108124"/>
                  </a:cubicBezTo>
                  <a:cubicBezTo>
                    <a:pt x="66244" y="111257"/>
                    <a:pt x="63958" y="114200"/>
                    <a:pt x="51671" y="127110"/>
                  </a:cubicBezTo>
                  <a:cubicBezTo>
                    <a:pt x="18619" y="161570"/>
                    <a:pt x="-7861" y="296654"/>
                    <a:pt x="2141" y="330829"/>
                  </a:cubicBezTo>
                  <a:cubicBezTo>
                    <a:pt x="8797" y="348972"/>
                    <a:pt x="25822" y="361285"/>
                    <a:pt x="45194" y="361965"/>
                  </a:cubicBezTo>
                  <a:cubicBezTo>
                    <a:pt x="64244" y="361965"/>
                    <a:pt x="120155" y="361965"/>
                    <a:pt x="147111" y="361965"/>
                  </a:cubicBezTo>
                  <a:cubicBezTo>
                    <a:pt x="155684" y="361965"/>
                    <a:pt x="171591" y="360731"/>
                    <a:pt x="177877" y="354561"/>
                  </a:cubicBezTo>
                  <a:cubicBezTo>
                    <a:pt x="183764" y="351126"/>
                    <a:pt x="188224" y="345704"/>
                    <a:pt x="190450" y="339277"/>
                  </a:cubicBezTo>
                  <a:cubicBezTo>
                    <a:pt x="189498" y="356080"/>
                    <a:pt x="199404" y="361681"/>
                    <a:pt x="208548" y="361681"/>
                  </a:cubicBezTo>
                  <a:cubicBezTo>
                    <a:pt x="234837" y="361681"/>
                    <a:pt x="281414" y="361681"/>
                    <a:pt x="281414" y="361681"/>
                  </a:cubicBezTo>
                  <a:moveTo>
                    <a:pt x="199594" y="285737"/>
                  </a:moveTo>
                  <a:cubicBezTo>
                    <a:pt x="199594" y="285737"/>
                    <a:pt x="125490" y="286876"/>
                    <a:pt x="116726" y="285737"/>
                  </a:cubicBezTo>
                  <a:cubicBezTo>
                    <a:pt x="105659" y="285585"/>
                    <a:pt x="96263" y="277615"/>
                    <a:pt x="94343" y="266751"/>
                  </a:cubicBezTo>
                  <a:cubicBezTo>
                    <a:pt x="91009" y="253936"/>
                    <a:pt x="102629" y="211313"/>
                    <a:pt x="107583" y="199067"/>
                  </a:cubicBezTo>
                  <a:cubicBezTo>
                    <a:pt x="111626" y="187443"/>
                    <a:pt x="121068" y="178492"/>
                    <a:pt x="132919" y="175050"/>
                  </a:cubicBezTo>
                  <a:cubicBezTo>
                    <a:pt x="142444" y="173721"/>
                    <a:pt x="202928" y="173721"/>
                    <a:pt x="225883" y="173721"/>
                  </a:cubicBezTo>
                  <a:close/>
                </a:path>
              </a:pathLst>
            </a:custGeom>
            <a:solidFill>
              <a:srgbClr val="0B3B60"/>
            </a:solidFill>
            <a:ln w="9525" cap="flat">
              <a:noFill/>
              <a:prstDash val="solid"/>
              <a:miter/>
            </a:ln>
          </p:spPr>
          <p:txBody>
            <a:bodyPr rtlCol="0" anchor="ctr"/>
            <a:lstStyle/>
            <a:p>
              <a:endParaRPr lang="en-US"/>
            </a:p>
          </p:txBody>
        </p:sp>
      </p:grpSp>
      <p:sp>
        <p:nvSpPr>
          <p:cNvPr id="19" name="Rectangle 18">
            <a:extLst>
              <a:ext uri="{FF2B5EF4-FFF2-40B4-BE49-F238E27FC236}">
                <a16:creationId xmlns:a16="http://schemas.microsoft.com/office/drawing/2014/main" id="{AE81E591-9196-A3D9-1C89-220AC9D69561}"/>
              </a:ext>
            </a:extLst>
          </p:cNvPr>
          <p:cNvSpPr/>
          <p:nvPr userDrawn="1"/>
        </p:nvSpPr>
        <p:spPr>
          <a:xfrm flipV="1">
            <a:off x="3152774" y="6262977"/>
            <a:ext cx="2936877" cy="595020"/>
          </a:xfrm>
          <a:prstGeom prst="rect">
            <a:avLst/>
          </a:prstGeom>
          <a:gradFill>
            <a:gsLst>
              <a:gs pos="0">
                <a:srgbClr val="F2D634"/>
              </a:gs>
              <a:gs pos="100000">
                <a:srgbClr val="ECB83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blue background with a white object">
            <a:extLst>
              <a:ext uri="{FF2B5EF4-FFF2-40B4-BE49-F238E27FC236}">
                <a16:creationId xmlns:a16="http://schemas.microsoft.com/office/drawing/2014/main" id="{FFDD7038-9E00-A0B7-2E5C-7E464D283652}"/>
              </a:ext>
            </a:extLst>
          </p:cNvPr>
          <p:cNvPicPr>
            <a:picLocks noChangeAspect="1"/>
          </p:cNvPicPr>
          <p:nvPr userDrawn="1"/>
        </p:nvPicPr>
        <p:blipFill rotWithShape="1">
          <a:blip r:embed="rId3"/>
          <a:srcRect b="7790"/>
          <a:stretch/>
        </p:blipFill>
        <p:spPr>
          <a:xfrm>
            <a:off x="457010" y="0"/>
            <a:ext cx="7118540" cy="3019425"/>
          </a:xfrm>
          <a:prstGeom prst="rect">
            <a:avLst/>
          </a:prstGeom>
        </p:spPr>
      </p:pic>
      <p:cxnSp>
        <p:nvCxnSpPr>
          <p:cNvPr id="12" name="Straight Connector 11">
            <a:extLst>
              <a:ext uri="{FF2B5EF4-FFF2-40B4-BE49-F238E27FC236}">
                <a16:creationId xmlns:a16="http://schemas.microsoft.com/office/drawing/2014/main" id="{9FC90018-877B-B9B0-3EDD-950688D015F3}"/>
              </a:ext>
            </a:extLst>
          </p:cNvPr>
          <p:cNvCxnSpPr>
            <a:cxnSpLocks/>
          </p:cNvCxnSpPr>
          <p:nvPr userDrawn="1"/>
        </p:nvCxnSpPr>
        <p:spPr>
          <a:xfrm>
            <a:off x="1650977" y="2044700"/>
            <a:ext cx="301752" cy="0"/>
          </a:xfrm>
          <a:prstGeom prst="line">
            <a:avLst/>
          </a:prstGeom>
          <a:ln w="38100">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sp>
        <p:nvSpPr>
          <p:cNvPr id="3" name="Title 1">
            <a:extLst>
              <a:ext uri="{FF2B5EF4-FFF2-40B4-BE49-F238E27FC236}">
                <a16:creationId xmlns:a16="http://schemas.microsoft.com/office/drawing/2014/main" id="{D5F59283-6399-99CF-A0A9-85A7B8F4A24D}"/>
              </a:ext>
            </a:extLst>
          </p:cNvPr>
          <p:cNvSpPr>
            <a:spLocks noGrp="1"/>
          </p:cNvSpPr>
          <p:nvPr>
            <p:ph type="title" hasCustomPrompt="1"/>
          </p:nvPr>
        </p:nvSpPr>
        <p:spPr>
          <a:xfrm>
            <a:off x="1650978" y="-1"/>
            <a:ext cx="4589048" cy="1928279"/>
          </a:xfrm>
          <a:effectLst>
            <a:glow rad="127000">
              <a:schemeClr val="accent5">
                <a:satMod val="175000"/>
                <a:alpha val="20000"/>
              </a:schemeClr>
            </a:glow>
          </a:effectLst>
        </p:spPr>
        <p:txBody>
          <a:bodyPr wrap="square" tIns="0" bIns="0" anchor="b" anchorCtr="0"/>
          <a:lstStyle>
            <a:lvl1pPr marL="0" algn="l" defTabSz="914400" rtl="0" eaLnBrk="1" fontAlgn="base" latinLnBrk="0" hangingPunct="1">
              <a:lnSpc>
                <a:spcPct val="90000"/>
              </a:lnSpc>
              <a:spcBef>
                <a:spcPct val="0"/>
              </a:spcBef>
              <a:spcAft>
                <a:spcPct val="0"/>
              </a:spcAft>
              <a:defRPr lang="en-CA" sz="3400" b="1" i="0" kern="1200" spc="-20" baseline="0" dirty="0">
                <a:solidFill>
                  <a:schemeClr val="bg1"/>
                </a:solidFill>
                <a:effectLst>
                  <a:glow rad="127000">
                    <a:schemeClr val="accent1">
                      <a:lumMod val="75000"/>
                      <a:alpha val="50000"/>
                    </a:schemeClr>
                  </a:glow>
                </a:effectLst>
                <a:latin typeface="Segoe UI Semibold" panose="020B0502040204020203" pitchFamily="34" charset="0"/>
                <a:ea typeface="+mj-ea"/>
                <a:cs typeface="Segoe UI Semibold" panose="020B0502040204020203" pitchFamily="34" charset="0"/>
              </a:defRPr>
            </a:lvl1pPr>
          </a:lstStyle>
          <a:p>
            <a:pPr marL="0" lvl="0" algn="l" defTabSz="914400" rtl="0" eaLnBrk="1" fontAlgn="base" latinLnBrk="0" hangingPunct="1">
              <a:lnSpc>
                <a:spcPct val="90000"/>
              </a:lnSpc>
              <a:spcBef>
                <a:spcPct val="0"/>
              </a:spcBef>
              <a:spcAft>
                <a:spcPct val="0"/>
              </a:spcAft>
              <a:buNone/>
            </a:pPr>
            <a:r>
              <a:rPr lang="en-US"/>
              <a:t>Click To Edit Master Title Style</a:t>
            </a:r>
            <a:endParaRPr lang="en-CA"/>
          </a:p>
        </p:txBody>
      </p:sp>
    </p:spTree>
    <p:extLst>
      <p:ext uri="{BB962C8B-B14F-4D97-AF65-F5344CB8AC3E}">
        <p14:creationId xmlns:p14="http://schemas.microsoft.com/office/powerpoint/2010/main" val="19913337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6_CFO">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27218AB-EE30-41A7-BE09-D1946D478865}"/>
              </a:ext>
            </a:extLst>
          </p:cNvPr>
          <p:cNvSpPr/>
          <p:nvPr userDrawn="1"/>
        </p:nvSpPr>
        <p:spPr>
          <a:xfrm>
            <a:off x="0" y="1"/>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A3B333F9-9CB4-18B3-6029-E62EC9FD7212}"/>
              </a:ext>
            </a:extLst>
          </p:cNvPr>
          <p:cNvPicPr>
            <a:picLocks noChangeAspect="1"/>
          </p:cNvPicPr>
          <p:nvPr userDrawn="1"/>
        </p:nvPicPr>
        <p:blipFill>
          <a:blip r:embed="rId2"/>
          <a:srcRect l="14" r="14"/>
          <a:stretch/>
        </p:blipFill>
        <p:spPr>
          <a:xfrm>
            <a:off x="6102351" y="1487833"/>
            <a:ext cx="5632449" cy="4773007"/>
          </a:xfrm>
          <a:prstGeom prst="rect">
            <a:avLst/>
          </a:prstGeom>
        </p:spPr>
      </p:pic>
      <p:sp>
        <p:nvSpPr>
          <p:cNvPr id="10" name="Title 1">
            <a:extLst>
              <a:ext uri="{FF2B5EF4-FFF2-40B4-BE49-F238E27FC236}">
                <a16:creationId xmlns:a16="http://schemas.microsoft.com/office/drawing/2014/main" id="{41076162-1F75-7143-1EA5-E05E94D83AC6}"/>
              </a:ext>
            </a:extLst>
          </p:cNvPr>
          <p:cNvSpPr txBox="1">
            <a:spLocks/>
          </p:cNvSpPr>
          <p:nvPr userDrawn="1"/>
        </p:nvSpPr>
        <p:spPr bwMode="auto">
          <a:xfrm>
            <a:off x="2253830" y="1261806"/>
            <a:ext cx="2622970" cy="630937"/>
          </a:xfrm>
          <a:prstGeom prst="rect">
            <a:avLst/>
          </a:prstGeom>
          <a:noFill/>
          <a:ln>
            <a:noFill/>
          </a:ln>
          <a:effectLst>
            <a:glow rad="127000">
              <a:schemeClr val="accent5">
                <a:satMod val="175000"/>
                <a:alpha val="20000"/>
              </a:schemeClr>
            </a:glo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lvl1pPr marL="0" algn="l" defTabSz="914400" rtl="0" eaLnBrk="1" fontAlgn="base" latinLnBrk="0" hangingPunct="1">
              <a:lnSpc>
                <a:spcPct val="90000"/>
              </a:lnSpc>
              <a:spcBef>
                <a:spcPct val="0"/>
              </a:spcBef>
              <a:spcAft>
                <a:spcPct val="0"/>
              </a:spcAft>
              <a:buNone/>
              <a:defRPr lang="en-CA" sz="3500" b="1" i="0" kern="1200" spc="-20" baseline="0" dirty="0">
                <a:solidFill>
                  <a:schemeClr val="bg1"/>
                </a:solidFill>
                <a:effectLst>
                  <a:glow rad="127000">
                    <a:schemeClr val="accent5">
                      <a:alpha val="25000"/>
                    </a:schemeClr>
                  </a:glow>
                </a:effectLst>
                <a:latin typeface="Segoe UI Semibold" panose="020B0502040204020203" pitchFamily="34" charset="0"/>
                <a:ea typeface="+mj-ea"/>
                <a:cs typeface="Segoe UI Semibold" panose="020B0502040204020203" pitchFamily="34" charset="0"/>
              </a:defRPr>
            </a:lvl1pPr>
          </a:lstStyle>
          <a:p>
            <a:r>
              <a:rPr lang="en-US" sz="1800"/>
              <a:t>President and </a:t>
            </a:r>
            <a:br>
              <a:rPr lang="en-US" sz="1800"/>
            </a:br>
            <a:r>
              <a:rPr lang="en-US" sz="1800"/>
              <a:t>Chief Executive Officer</a:t>
            </a:r>
          </a:p>
        </p:txBody>
      </p:sp>
      <p:sp>
        <p:nvSpPr>
          <p:cNvPr id="22" name="Slide Number Placeholder 2">
            <a:extLst>
              <a:ext uri="{FF2B5EF4-FFF2-40B4-BE49-F238E27FC236}">
                <a16:creationId xmlns:a16="http://schemas.microsoft.com/office/drawing/2014/main" id="{07E958CD-C72F-4B4B-B51F-48728A05E980}"/>
              </a:ext>
            </a:extLst>
          </p:cNvPr>
          <p:cNvSpPr>
            <a:spLocks noGrp="1"/>
          </p:cNvSpPr>
          <p:nvPr>
            <p:ph type="sldNum" sz="quarter" idx="4"/>
          </p:nvPr>
        </p:nvSpPr>
        <p:spPr>
          <a:xfrm>
            <a:off x="10896682" y="6415620"/>
            <a:ext cx="835068" cy="365125"/>
          </a:xfrm>
          <a:prstGeom prst="rect">
            <a:avLst/>
          </a:prstGeom>
        </p:spPr>
        <p:txBody>
          <a:bodyPr vert="horz" lIns="0" tIns="45720" rIns="0" bIns="45720" rtlCol="0" anchor="ctr"/>
          <a:lstStyle>
            <a:lvl1pPr algn="r">
              <a:defRPr sz="1200">
                <a:solidFill>
                  <a:schemeClr val="tx1">
                    <a:lumMod val="65000"/>
                    <a:lumOff val="35000"/>
                  </a:schemeClr>
                </a:solidFill>
                <a:cs typeface="Segoe UI" panose="020B0502040204020203" pitchFamily="34" charset="0"/>
              </a:defRPr>
            </a:lvl1pPr>
          </a:lstStyle>
          <a:p>
            <a:pPr fontAlgn="base">
              <a:spcBef>
                <a:spcPct val="0"/>
              </a:spcBef>
              <a:spcAft>
                <a:spcPct val="0"/>
              </a:spcAft>
            </a:pPr>
            <a:fld id="{FAD7BA16-B2D5-D54C-893C-26B8E5DA63D8}" type="slidenum">
              <a:rPr lang="en-US" smtClean="0"/>
              <a:pPr fontAlgn="base">
                <a:spcBef>
                  <a:spcPct val="0"/>
                </a:spcBef>
                <a:spcAft>
                  <a:spcPct val="0"/>
                </a:spcAft>
              </a:pPr>
              <a:t>‹#›</a:t>
            </a:fld>
            <a:endParaRPr lang="en-US"/>
          </a:p>
        </p:txBody>
      </p:sp>
      <p:grpSp>
        <p:nvGrpSpPr>
          <p:cNvPr id="16" name="Group 15">
            <a:extLst>
              <a:ext uri="{FF2B5EF4-FFF2-40B4-BE49-F238E27FC236}">
                <a16:creationId xmlns:a16="http://schemas.microsoft.com/office/drawing/2014/main" id="{5ED54EDC-734D-F54A-E548-1DB50FFA50C5}"/>
              </a:ext>
            </a:extLst>
          </p:cNvPr>
          <p:cNvGrpSpPr/>
          <p:nvPr userDrawn="1"/>
        </p:nvGrpSpPr>
        <p:grpSpPr>
          <a:xfrm>
            <a:off x="457200" y="6245223"/>
            <a:ext cx="1280585" cy="264217"/>
            <a:chOff x="1280764" y="4236085"/>
            <a:chExt cx="2269456" cy="468246"/>
          </a:xfrm>
        </p:grpSpPr>
        <p:sp>
          <p:nvSpPr>
            <p:cNvPr id="5" name="Freeform 4">
              <a:extLst>
                <a:ext uri="{FF2B5EF4-FFF2-40B4-BE49-F238E27FC236}">
                  <a16:creationId xmlns:a16="http://schemas.microsoft.com/office/drawing/2014/main" id="{D1C3A49F-A6DD-DAD1-C0D3-F847164C99F8}"/>
                </a:ext>
              </a:extLst>
            </p:cNvPr>
            <p:cNvSpPr/>
            <p:nvPr/>
          </p:nvSpPr>
          <p:spPr>
            <a:xfrm>
              <a:off x="1280764" y="4236085"/>
              <a:ext cx="414272" cy="467867"/>
            </a:xfrm>
            <a:custGeom>
              <a:avLst/>
              <a:gdLst>
                <a:gd name="connsiteX0" fmla="*/ 414082 w 414272"/>
                <a:gd name="connsiteY0" fmla="*/ 467773 h 467867"/>
                <a:gd name="connsiteX1" fmla="*/ 394556 w 414272"/>
                <a:gd name="connsiteY1" fmla="*/ 11637 h 467867"/>
                <a:gd name="connsiteX2" fmla="*/ 380387 w 414272"/>
                <a:gd name="connsiteY2" fmla="*/ 64 h 467867"/>
                <a:gd name="connsiteX3" fmla="*/ 379697 w 414272"/>
                <a:gd name="connsiteY3" fmla="*/ 151 h 467867"/>
                <a:gd name="connsiteX4" fmla="*/ 257586 w 414272"/>
                <a:gd name="connsiteY4" fmla="*/ 151 h 467867"/>
                <a:gd name="connsiteX5" fmla="*/ 411 w 414272"/>
                <a:gd name="connsiteY5" fmla="*/ 448407 h 467867"/>
                <a:gd name="connsiteX6" fmla="*/ 12163 w 414272"/>
                <a:gd name="connsiteY6" fmla="*/ 467209 h 467867"/>
                <a:gd name="connsiteX7" fmla="*/ 13080 w 414272"/>
                <a:gd name="connsiteY7" fmla="*/ 467393 h 467867"/>
                <a:gd name="connsiteX8" fmla="*/ 91947 w 414272"/>
                <a:gd name="connsiteY8" fmla="*/ 467393 h 467867"/>
                <a:gd name="connsiteX9" fmla="*/ 154907 w 414272"/>
                <a:gd name="connsiteY9" fmla="*/ 348067 h 467867"/>
                <a:gd name="connsiteX10" fmla="*/ 309021 w 414272"/>
                <a:gd name="connsiteY10" fmla="*/ 348067 h 467867"/>
                <a:gd name="connsiteX11" fmla="*/ 311403 w 414272"/>
                <a:gd name="connsiteY11" fmla="*/ 457805 h 467867"/>
                <a:gd name="connsiteX12" fmla="*/ 330453 w 414272"/>
                <a:gd name="connsiteY12" fmla="*/ 467867 h 467867"/>
                <a:gd name="connsiteX13" fmla="*/ 414273 w 414272"/>
                <a:gd name="connsiteY13" fmla="*/ 467867 h 467867"/>
                <a:gd name="connsiteX14" fmla="*/ 200436 w 414272"/>
                <a:gd name="connsiteY14" fmla="*/ 271839 h 467867"/>
                <a:gd name="connsiteX15" fmla="*/ 300925 w 414272"/>
                <a:gd name="connsiteY15" fmla="*/ 96314 h 467867"/>
                <a:gd name="connsiteX16" fmla="*/ 305211 w 414272"/>
                <a:gd name="connsiteY16" fmla="*/ 271839 h 467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14272" h="467867">
                  <a:moveTo>
                    <a:pt x="414082" y="467773"/>
                  </a:moveTo>
                  <a:cubicBezTo>
                    <a:pt x="414082" y="467773"/>
                    <a:pt x="402652" y="93846"/>
                    <a:pt x="394556" y="11637"/>
                  </a:cubicBezTo>
                  <a:cubicBezTo>
                    <a:pt x="393850" y="4542"/>
                    <a:pt x="387506" y="-640"/>
                    <a:pt x="380387" y="64"/>
                  </a:cubicBezTo>
                  <a:cubicBezTo>
                    <a:pt x="380156" y="87"/>
                    <a:pt x="379926" y="116"/>
                    <a:pt x="379697" y="151"/>
                  </a:cubicBezTo>
                  <a:cubicBezTo>
                    <a:pt x="359599" y="151"/>
                    <a:pt x="257586" y="151"/>
                    <a:pt x="257586" y="151"/>
                  </a:cubicBezTo>
                  <a:cubicBezTo>
                    <a:pt x="248061" y="18092"/>
                    <a:pt x="3840" y="432744"/>
                    <a:pt x="411" y="448407"/>
                  </a:cubicBezTo>
                  <a:cubicBezTo>
                    <a:pt x="-1553" y="456833"/>
                    <a:pt x="3708" y="465251"/>
                    <a:pt x="12163" y="467209"/>
                  </a:cubicBezTo>
                  <a:cubicBezTo>
                    <a:pt x="12466" y="467279"/>
                    <a:pt x="12772" y="467341"/>
                    <a:pt x="13080" y="467393"/>
                  </a:cubicBezTo>
                  <a:cubicBezTo>
                    <a:pt x="25748" y="467962"/>
                    <a:pt x="91947" y="467393"/>
                    <a:pt x="91947" y="467393"/>
                  </a:cubicBezTo>
                  <a:cubicBezTo>
                    <a:pt x="91947" y="467393"/>
                    <a:pt x="152811" y="347972"/>
                    <a:pt x="154907" y="348067"/>
                  </a:cubicBezTo>
                  <a:cubicBezTo>
                    <a:pt x="172623" y="348067"/>
                    <a:pt x="309021" y="348067"/>
                    <a:pt x="309021" y="348067"/>
                  </a:cubicBezTo>
                  <a:cubicBezTo>
                    <a:pt x="309021" y="362116"/>
                    <a:pt x="308355" y="450401"/>
                    <a:pt x="311403" y="457805"/>
                  </a:cubicBezTo>
                  <a:cubicBezTo>
                    <a:pt x="313784" y="463406"/>
                    <a:pt x="314736" y="467867"/>
                    <a:pt x="330453" y="467867"/>
                  </a:cubicBezTo>
                  <a:lnTo>
                    <a:pt x="414273" y="467867"/>
                  </a:lnTo>
                  <a:moveTo>
                    <a:pt x="200436" y="271839"/>
                  </a:moveTo>
                  <a:lnTo>
                    <a:pt x="300925" y="96314"/>
                  </a:lnTo>
                  <a:lnTo>
                    <a:pt x="305211" y="271839"/>
                  </a:lnTo>
                  <a:close/>
                </a:path>
              </a:pathLst>
            </a:custGeom>
            <a:solidFill>
              <a:srgbClr val="0B3B60"/>
            </a:solidFill>
            <a:ln w="9525" cap="flat">
              <a:noFill/>
              <a:prstDash val="solid"/>
              <a:miter/>
            </a:ln>
          </p:spPr>
          <p:txBody>
            <a:bodyPr rtlCol="0" anchor="ctr"/>
            <a:lstStyle/>
            <a:p>
              <a:endParaRPr lang="en-US"/>
            </a:p>
          </p:txBody>
        </p:sp>
        <p:sp>
          <p:nvSpPr>
            <p:cNvPr id="6" name="Freeform 5">
              <a:extLst>
                <a:ext uri="{FF2B5EF4-FFF2-40B4-BE49-F238E27FC236}">
                  <a16:creationId xmlns:a16="http://schemas.microsoft.com/office/drawing/2014/main" id="{09481EA2-C592-5BA7-8485-AAAE30C2C14A}"/>
                </a:ext>
              </a:extLst>
            </p:cNvPr>
            <p:cNvSpPr/>
            <p:nvPr/>
          </p:nvSpPr>
          <p:spPr>
            <a:xfrm>
              <a:off x="1733387" y="4250760"/>
              <a:ext cx="190154" cy="452907"/>
            </a:xfrm>
            <a:custGeom>
              <a:avLst/>
              <a:gdLst>
                <a:gd name="connsiteX0" fmla="*/ 93571 w 190154"/>
                <a:gd name="connsiteY0" fmla="*/ 95 h 452907"/>
                <a:gd name="connsiteX1" fmla="*/ 1846 w 190154"/>
                <a:gd name="connsiteY1" fmla="*/ 417784 h 452907"/>
                <a:gd name="connsiteX2" fmla="*/ 19181 w 190154"/>
                <a:gd name="connsiteY2" fmla="*/ 452908 h 452907"/>
                <a:gd name="connsiteX3" fmla="*/ 96810 w 190154"/>
                <a:gd name="connsiteY3" fmla="*/ 452908 h 452907"/>
                <a:gd name="connsiteX4" fmla="*/ 190155 w 190154"/>
                <a:gd name="connsiteY4" fmla="*/ 0 h 452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154" h="452907">
                  <a:moveTo>
                    <a:pt x="93571" y="95"/>
                  </a:moveTo>
                  <a:cubicBezTo>
                    <a:pt x="74521" y="75469"/>
                    <a:pt x="9847" y="390159"/>
                    <a:pt x="1846" y="417784"/>
                  </a:cubicBezTo>
                  <a:cubicBezTo>
                    <a:pt x="-4536" y="440187"/>
                    <a:pt x="6703" y="452623"/>
                    <a:pt x="19181" y="452908"/>
                  </a:cubicBezTo>
                  <a:cubicBezTo>
                    <a:pt x="37660" y="452908"/>
                    <a:pt x="96810" y="452908"/>
                    <a:pt x="96810" y="452908"/>
                  </a:cubicBezTo>
                  <a:lnTo>
                    <a:pt x="190155" y="0"/>
                  </a:lnTo>
                  <a:close/>
                </a:path>
              </a:pathLst>
            </a:custGeom>
            <a:solidFill>
              <a:srgbClr val="0B3B60"/>
            </a:solidFill>
            <a:ln w="9525" cap="flat">
              <a:noFill/>
              <a:prstDash val="solid"/>
              <a:miter/>
            </a:ln>
          </p:spPr>
          <p:txBody>
            <a:bodyPr rtlCol="0" anchor="ctr"/>
            <a:lstStyle/>
            <a:p>
              <a:endParaRPr lang="en-US"/>
            </a:p>
          </p:txBody>
        </p:sp>
        <p:sp>
          <p:nvSpPr>
            <p:cNvPr id="7" name="Freeform 6">
              <a:extLst>
                <a:ext uri="{FF2B5EF4-FFF2-40B4-BE49-F238E27FC236}">
                  <a16:creationId xmlns:a16="http://schemas.microsoft.com/office/drawing/2014/main" id="{E792BA48-005E-F3AB-2072-FC9D3665DFB4}"/>
                </a:ext>
              </a:extLst>
            </p:cNvPr>
            <p:cNvSpPr/>
            <p:nvPr/>
          </p:nvSpPr>
          <p:spPr>
            <a:xfrm>
              <a:off x="1907578" y="4267549"/>
              <a:ext cx="266471" cy="436159"/>
            </a:xfrm>
            <a:custGeom>
              <a:avLst/>
              <a:gdLst>
                <a:gd name="connsiteX0" fmla="*/ 164649 w 266471"/>
                <a:gd name="connsiteY0" fmla="*/ 678 h 436159"/>
                <a:gd name="connsiteX1" fmla="*/ 114548 w 266471"/>
                <a:gd name="connsiteY1" fmla="*/ 54978 h 436159"/>
                <a:gd name="connsiteX2" fmla="*/ 41681 w 266471"/>
                <a:gd name="connsiteY2" fmla="*/ 76906 h 436159"/>
                <a:gd name="connsiteX3" fmla="*/ 26060 w 266471"/>
                <a:gd name="connsiteY3" fmla="*/ 144306 h 436159"/>
                <a:gd name="connsiteX4" fmla="*/ 63113 w 266471"/>
                <a:gd name="connsiteY4" fmla="*/ 144306 h 436159"/>
                <a:gd name="connsiteX5" fmla="*/ 1486 w 266471"/>
                <a:gd name="connsiteY5" fmla="*/ 406311 h 436159"/>
                <a:gd name="connsiteX6" fmla="*/ 23870 w 266471"/>
                <a:gd name="connsiteY6" fmla="*/ 436119 h 436159"/>
                <a:gd name="connsiteX7" fmla="*/ 157220 w 266471"/>
                <a:gd name="connsiteY7" fmla="*/ 436119 h 436159"/>
                <a:gd name="connsiteX8" fmla="*/ 193129 w 266471"/>
                <a:gd name="connsiteY8" fmla="*/ 414665 h 436159"/>
                <a:gd name="connsiteX9" fmla="*/ 206464 w 266471"/>
                <a:gd name="connsiteY9" fmla="*/ 359986 h 436159"/>
                <a:gd name="connsiteX10" fmla="*/ 106451 w 266471"/>
                <a:gd name="connsiteY10" fmla="*/ 360650 h 436159"/>
                <a:gd name="connsiteX11" fmla="*/ 156267 w 266471"/>
                <a:gd name="connsiteY11" fmla="*/ 144306 h 436159"/>
                <a:gd name="connsiteX12" fmla="*/ 249898 w 266471"/>
                <a:gd name="connsiteY12" fmla="*/ 144306 h 436159"/>
                <a:gd name="connsiteX13" fmla="*/ 266471 w 266471"/>
                <a:gd name="connsiteY13" fmla="*/ 73584 h 436159"/>
                <a:gd name="connsiteX14" fmla="*/ 177222 w 266471"/>
                <a:gd name="connsiteY14" fmla="*/ 74628 h 436159"/>
                <a:gd name="connsiteX15" fmla="*/ 191414 w 266471"/>
                <a:gd name="connsiteY15" fmla="*/ 868 h 436159"/>
                <a:gd name="connsiteX16" fmla="*/ 164744 w 266471"/>
                <a:gd name="connsiteY16" fmla="*/ 393 h 436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66471" h="436159">
                  <a:moveTo>
                    <a:pt x="164649" y="678"/>
                  </a:moveTo>
                  <a:cubicBezTo>
                    <a:pt x="153002" y="22834"/>
                    <a:pt x="135727" y="41558"/>
                    <a:pt x="114548" y="54978"/>
                  </a:cubicBezTo>
                  <a:cubicBezTo>
                    <a:pt x="87782" y="72255"/>
                    <a:pt x="41681" y="76906"/>
                    <a:pt x="41681" y="76906"/>
                  </a:cubicBezTo>
                  <a:lnTo>
                    <a:pt x="26060" y="144306"/>
                  </a:lnTo>
                  <a:cubicBezTo>
                    <a:pt x="26060" y="144306"/>
                    <a:pt x="52826" y="144306"/>
                    <a:pt x="63113" y="144306"/>
                  </a:cubicBezTo>
                  <a:cubicBezTo>
                    <a:pt x="65113" y="144306"/>
                    <a:pt x="6629" y="384192"/>
                    <a:pt x="1486" y="406311"/>
                  </a:cubicBezTo>
                  <a:cubicBezTo>
                    <a:pt x="-1276" y="418082"/>
                    <a:pt x="-3086" y="437163"/>
                    <a:pt x="23870" y="436119"/>
                  </a:cubicBezTo>
                  <a:cubicBezTo>
                    <a:pt x="33395" y="436119"/>
                    <a:pt x="138836" y="436119"/>
                    <a:pt x="157220" y="436119"/>
                  </a:cubicBezTo>
                  <a:cubicBezTo>
                    <a:pt x="175603" y="436119"/>
                    <a:pt x="184175" y="434125"/>
                    <a:pt x="193129" y="414665"/>
                  </a:cubicBezTo>
                  <a:cubicBezTo>
                    <a:pt x="199104" y="396843"/>
                    <a:pt x="203565" y="378552"/>
                    <a:pt x="206464" y="359986"/>
                  </a:cubicBezTo>
                  <a:lnTo>
                    <a:pt x="106451" y="360650"/>
                  </a:lnTo>
                  <a:lnTo>
                    <a:pt x="156267" y="144306"/>
                  </a:lnTo>
                  <a:lnTo>
                    <a:pt x="249898" y="144306"/>
                  </a:lnTo>
                  <a:cubicBezTo>
                    <a:pt x="249898" y="144306"/>
                    <a:pt x="264090" y="88203"/>
                    <a:pt x="266471" y="73584"/>
                  </a:cubicBezTo>
                  <a:cubicBezTo>
                    <a:pt x="266471" y="72445"/>
                    <a:pt x="177222" y="74628"/>
                    <a:pt x="177222" y="74628"/>
                  </a:cubicBezTo>
                  <a:cubicBezTo>
                    <a:pt x="177222" y="74628"/>
                    <a:pt x="188462" y="17670"/>
                    <a:pt x="191414" y="868"/>
                  </a:cubicBezTo>
                  <a:cubicBezTo>
                    <a:pt x="182557" y="-100"/>
                    <a:pt x="173630" y="-259"/>
                    <a:pt x="164744" y="393"/>
                  </a:cubicBezTo>
                </a:path>
              </a:pathLst>
            </a:custGeom>
            <a:solidFill>
              <a:srgbClr val="0B3B60"/>
            </a:solidFill>
            <a:ln w="9525" cap="flat">
              <a:noFill/>
              <a:prstDash val="solid"/>
              <a:miter/>
            </a:ln>
          </p:spPr>
          <p:txBody>
            <a:bodyPr rtlCol="0" anchor="ctr"/>
            <a:lstStyle/>
            <a:p>
              <a:endParaRPr lang="en-US"/>
            </a:p>
          </p:txBody>
        </p:sp>
        <p:sp>
          <p:nvSpPr>
            <p:cNvPr id="8" name="Freeform 7">
              <a:extLst>
                <a:ext uri="{FF2B5EF4-FFF2-40B4-BE49-F238E27FC236}">
                  <a16:creationId xmlns:a16="http://schemas.microsoft.com/office/drawing/2014/main" id="{85153E78-AAB5-6B1A-EEEF-C74E35E46FAB}"/>
                </a:ext>
              </a:extLst>
            </p:cNvPr>
            <p:cNvSpPr/>
            <p:nvPr/>
          </p:nvSpPr>
          <p:spPr>
            <a:xfrm>
              <a:off x="2500188" y="4249410"/>
              <a:ext cx="415000" cy="454827"/>
            </a:xfrm>
            <a:custGeom>
              <a:avLst/>
              <a:gdLst>
                <a:gd name="connsiteX0" fmla="*/ 415001 w 415000"/>
                <a:gd name="connsiteY0" fmla="*/ 591 h 454827"/>
                <a:gd name="connsiteX1" fmla="*/ 131537 w 415000"/>
                <a:gd name="connsiteY1" fmla="*/ 591 h 454827"/>
                <a:gd name="connsiteX2" fmla="*/ 90579 w 415000"/>
                <a:gd name="connsiteY2" fmla="*/ 19577 h 454827"/>
                <a:gd name="connsiteX3" fmla="*/ 473 w 415000"/>
                <a:gd name="connsiteY3" fmla="*/ 399863 h 454827"/>
                <a:gd name="connsiteX4" fmla="*/ 40573 w 415000"/>
                <a:gd name="connsiteY4" fmla="*/ 454448 h 454827"/>
                <a:gd name="connsiteX5" fmla="*/ 274317 w 415000"/>
                <a:gd name="connsiteY5" fmla="*/ 454448 h 454827"/>
                <a:gd name="connsiteX6" fmla="*/ 326418 w 415000"/>
                <a:gd name="connsiteY6" fmla="*/ 420083 h 454827"/>
                <a:gd name="connsiteX7" fmla="*/ 385092 w 415000"/>
                <a:gd name="connsiteY7" fmla="*/ 163774 h 454827"/>
                <a:gd name="connsiteX8" fmla="*/ 220881 w 415000"/>
                <a:gd name="connsiteY8" fmla="*/ 163774 h 454827"/>
                <a:gd name="connsiteX9" fmla="*/ 201831 w 415000"/>
                <a:gd name="connsiteY9" fmla="*/ 232788 h 454827"/>
                <a:gd name="connsiteX10" fmla="*/ 278031 w 415000"/>
                <a:gd name="connsiteY10" fmla="*/ 232788 h 454827"/>
                <a:gd name="connsiteX11" fmla="*/ 248504 w 415000"/>
                <a:gd name="connsiteY11" fmla="*/ 352019 h 454827"/>
                <a:gd name="connsiteX12" fmla="*/ 210975 w 415000"/>
                <a:gd name="connsiteY12" fmla="*/ 377460 h 454827"/>
                <a:gd name="connsiteX13" fmla="*/ 136109 w 415000"/>
                <a:gd name="connsiteY13" fmla="*/ 377460 h 454827"/>
                <a:gd name="connsiteX14" fmla="*/ 115725 w 415000"/>
                <a:gd name="connsiteY14" fmla="*/ 351259 h 454827"/>
                <a:gd name="connsiteX15" fmla="*/ 180876 w 415000"/>
                <a:gd name="connsiteY15" fmla="*/ 90394 h 454827"/>
                <a:gd name="connsiteX16" fmla="*/ 218976 w 415000"/>
                <a:gd name="connsiteY16" fmla="*/ 74256 h 454827"/>
                <a:gd name="connsiteX17" fmla="*/ 398999 w 415000"/>
                <a:gd name="connsiteY17" fmla="*/ 74256 h 454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15000" h="454827">
                  <a:moveTo>
                    <a:pt x="415001" y="591"/>
                  </a:moveTo>
                  <a:cubicBezTo>
                    <a:pt x="347373" y="591"/>
                    <a:pt x="176876" y="-738"/>
                    <a:pt x="131537" y="591"/>
                  </a:cubicBezTo>
                  <a:cubicBezTo>
                    <a:pt x="115468" y="-792"/>
                    <a:pt x="99872" y="6438"/>
                    <a:pt x="90579" y="19577"/>
                  </a:cubicBezTo>
                  <a:cubicBezTo>
                    <a:pt x="68862" y="45018"/>
                    <a:pt x="1997" y="387712"/>
                    <a:pt x="473" y="399863"/>
                  </a:cubicBezTo>
                  <a:cubicBezTo>
                    <a:pt x="-3147" y="428912"/>
                    <a:pt x="14379" y="455397"/>
                    <a:pt x="40573" y="454448"/>
                  </a:cubicBezTo>
                  <a:cubicBezTo>
                    <a:pt x="50098" y="454448"/>
                    <a:pt x="244313" y="455302"/>
                    <a:pt x="274317" y="454448"/>
                  </a:cubicBezTo>
                  <a:cubicBezTo>
                    <a:pt x="315941" y="453783"/>
                    <a:pt x="321942" y="432044"/>
                    <a:pt x="326418" y="420083"/>
                  </a:cubicBezTo>
                  <a:cubicBezTo>
                    <a:pt x="330895" y="408122"/>
                    <a:pt x="385092" y="163774"/>
                    <a:pt x="385092" y="163774"/>
                  </a:cubicBezTo>
                  <a:lnTo>
                    <a:pt x="220881" y="163774"/>
                  </a:lnTo>
                  <a:lnTo>
                    <a:pt x="201831" y="232788"/>
                  </a:lnTo>
                  <a:lnTo>
                    <a:pt x="278031" y="232788"/>
                  </a:lnTo>
                  <a:cubicBezTo>
                    <a:pt x="278031" y="232788"/>
                    <a:pt x="254219" y="334362"/>
                    <a:pt x="248504" y="352019"/>
                  </a:cubicBezTo>
                  <a:cubicBezTo>
                    <a:pt x="243834" y="368443"/>
                    <a:pt x="228018" y="379165"/>
                    <a:pt x="210975" y="377460"/>
                  </a:cubicBezTo>
                  <a:cubicBezTo>
                    <a:pt x="193735" y="377460"/>
                    <a:pt x="162779" y="377460"/>
                    <a:pt x="136109" y="377460"/>
                  </a:cubicBezTo>
                  <a:cubicBezTo>
                    <a:pt x="114106" y="377460"/>
                    <a:pt x="112868" y="366448"/>
                    <a:pt x="115725" y="351259"/>
                  </a:cubicBezTo>
                  <a:cubicBezTo>
                    <a:pt x="122012" y="317655"/>
                    <a:pt x="162017" y="109949"/>
                    <a:pt x="180876" y="90394"/>
                  </a:cubicBezTo>
                  <a:cubicBezTo>
                    <a:pt x="195069" y="75680"/>
                    <a:pt x="193354" y="74541"/>
                    <a:pt x="218976" y="74256"/>
                  </a:cubicBezTo>
                  <a:cubicBezTo>
                    <a:pt x="243170" y="74256"/>
                    <a:pt x="398999" y="74256"/>
                    <a:pt x="398999" y="74256"/>
                  </a:cubicBezTo>
                  <a:close/>
                </a:path>
              </a:pathLst>
            </a:custGeom>
            <a:solidFill>
              <a:srgbClr val="0B3B60"/>
            </a:solidFill>
            <a:ln w="9525" cap="flat">
              <a:noFill/>
              <a:prstDash val="solid"/>
              <a:miter/>
            </a:ln>
          </p:spPr>
          <p:txBody>
            <a:bodyPr rtlCol="0" anchor="ctr"/>
            <a:lstStyle/>
            <a:p>
              <a:endParaRPr lang="en-US"/>
            </a:p>
          </p:txBody>
        </p:sp>
        <p:sp>
          <p:nvSpPr>
            <p:cNvPr id="13" name="Freeform 12">
              <a:extLst>
                <a:ext uri="{FF2B5EF4-FFF2-40B4-BE49-F238E27FC236}">
                  <a16:creationId xmlns:a16="http://schemas.microsoft.com/office/drawing/2014/main" id="{77EFE888-4AB0-4CD7-2D11-C1B7E5CB380D}"/>
                </a:ext>
              </a:extLst>
            </p:cNvPr>
            <p:cNvSpPr/>
            <p:nvPr/>
          </p:nvSpPr>
          <p:spPr>
            <a:xfrm>
              <a:off x="3225228" y="4340645"/>
              <a:ext cx="324992" cy="363686"/>
            </a:xfrm>
            <a:custGeom>
              <a:avLst/>
              <a:gdLst>
                <a:gd name="connsiteX0" fmla="*/ 324993 w 324992"/>
                <a:gd name="connsiteY0" fmla="*/ 13 h 363686"/>
                <a:gd name="connsiteX1" fmla="*/ 146590 w 324992"/>
                <a:gd name="connsiteY1" fmla="*/ 13 h 363686"/>
                <a:gd name="connsiteX2" fmla="*/ 82010 w 324992"/>
                <a:gd name="connsiteY2" fmla="*/ 26878 h 363686"/>
                <a:gd name="connsiteX3" fmla="*/ 57340 w 324992"/>
                <a:gd name="connsiteY3" fmla="*/ 108137 h 363686"/>
                <a:gd name="connsiteX4" fmla="*/ 55150 w 324992"/>
                <a:gd name="connsiteY4" fmla="*/ 165095 h 363686"/>
                <a:gd name="connsiteX5" fmla="*/ 80200 w 324992"/>
                <a:gd name="connsiteY5" fmla="*/ 184081 h 363686"/>
                <a:gd name="connsiteX6" fmla="*/ 171736 w 324992"/>
                <a:gd name="connsiteY6" fmla="*/ 216072 h 363686"/>
                <a:gd name="connsiteX7" fmla="*/ 181261 w 324992"/>
                <a:gd name="connsiteY7" fmla="*/ 239614 h 363686"/>
                <a:gd name="connsiteX8" fmla="*/ 170117 w 324992"/>
                <a:gd name="connsiteY8" fmla="*/ 273599 h 363686"/>
                <a:gd name="connsiteX9" fmla="*/ 140303 w 324992"/>
                <a:gd name="connsiteY9" fmla="*/ 287743 h 363686"/>
                <a:gd name="connsiteX10" fmla="*/ 18288 w 324992"/>
                <a:gd name="connsiteY10" fmla="*/ 287743 h 363686"/>
                <a:gd name="connsiteX11" fmla="*/ 0 w 324992"/>
                <a:gd name="connsiteY11" fmla="*/ 363687 h 363686"/>
                <a:gd name="connsiteX12" fmla="*/ 194786 w 324992"/>
                <a:gd name="connsiteY12" fmla="*/ 363687 h 363686"/>
                <a:gd name="connsiteX13" fmla="*/ 256032 w 324992"/>
                <a:gd name="connsiteY13" fmla="*/ 328278 h 363686"/>
                <a:gd name="connsiteX14" fmla="*/ 284607 w 324992"/>
                <a:gd name="connsiteY14" fmla="*/ 203826 h 363686"/>
                <a:gd name="connsiteX15" fmla="*/ 261271 w 324992"/>
                <a:gd name="connsiteY15" fmla="*/ 155697 h 363686"/>
                <a:gd name="connsiteX16" fmla="*/ 173164 w 324992"/>
                <a:gd name="connsiteY16" fmla="*/ 125224 h 363686"/>
                <a:gd name="connsiteX17" fmla="*/ 148971 w 324992"/>
                <a:gd name="connsiteY17" fmla="*/ 100543 h 363686"/>
                <a:gd name="connsiteX18" fmla="*/ 158496 w 324992"/>
                <a:gd name="connsiteY18" fmla="*/ 79658 h 363686"/>
                <a:gd name="connsiteX19" fmla="*/ 173831 w 324992"/>
                <a:gd name="connsiteY19" fmla="*/ 73393 h 363686"/>
                <a:gd name="connsiteX20" fmla="*/ 306229 w 324992"/>
                <a:gd name="connsiteY20" fmla="*/ 73393 h 363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24992" h="363686">
                  <a:moveTo>
                    <a:pt x="324993" y="13"/>
                  </a:moveTo>
                  <a:cubicBezTo>
                    <a:pt x="324993" y="13"/>
                    <a:pt x="192405" y="13"/>
                    <a:pt x="146590" y="13"/>
                  </a:cubicBezTo>
                  <a:cubicBezTo>
                    <a:pt x="102679" y="-462"/>
                    <a:pt x="93345" y="12448"/>
                    <a:pt x="82010" y="26878"/>
                  </a:cubicBezTo>
                  <a:cubicBezTo>
                    <a:pt x="70675" y="41307"/>
                    <a:pt x="64865" y="62761"/>
                    <a:pt x="57340" y="108137"/>
                  </a:cubicBezTo>
                  <a:cubicBezTo>
                    <a:pt x="54197" y="127123"/>
                    <a:pt x="46387" y="150191"/>
                    <a:pt x="55150" y="165095"/>
                  </a:cubicBezTo>
                  <a:cubicBezTo>
                    <a:pt x="61222" y="173955"/>
                    <a:pt x="70011" y="180616"/>
                    <a:pt x="80200" y="184081"/>
                  </a:cubicBezTo>
                  <a:cubicBezTo>
                    <a:pt x="90488" y="187973"/>
                    <a:pt x="165925" y="213699"/>
                    <a:pt x="171736" y="216072"/>
                  </a:cubicBezTo>
                  <a:cubicBezTo>
                    <a:pt x="177546" y="218445"/>
                    <a:pt x="185738" y="222812"/>
                    <a:pt x="181261" y="239614"/>
                  </a:cubicBezTo>
                  <a:cubicBezTo>
                    <a:pt x="178419" y="251209"/>
                    <a:pt x="174693" y="262570"/>
                    <a:pt x="170117" y="273599"/>
                  </a:cubicBezTo>
                  <a:cubicBezTo>
                    <a:pt x="167164" y="280434"/>
                    <a:pt x="158305" y="287838"/>
                    <a:pt x="140303" y="287743"/>
                  </a:cubicBezTo>
                  <a:cubicBezTo>
                    <a:pt x="105537" y="287743"/>
                    <a:pt x="18288" y="287743"/>
                    <a:pt x="18288" y="287743"/>
                  </a:cubicBezTo>
                  <a:lnTo>
                    <a:pt x="0" y="363687"/>
                  </a:lnTo>
                  <a:cubicBezTo>
                    <a:pt x="0" y="363687"/>
                    <a:pt x="170402" y="363687"/>
                    <a:pt x="194786" y="363687"/>
                  </a:cubicBezTo>
                  <a:cubicBezTo>
                    <a:pt x="230696" y="363687"/>
                    <a:pt x="243554" y="358845"/>
                    <a:pt x="256032" y="328278"/>
                  </a:cubicBezTo>
                  <a:cubicBezTo>
                    <a:pt x="270163" y="287980"/>
                    <a:pt x="279748" y="246239"/>
                    <a:pt x="284607" y="203826"/>
                  </a:cubicBezTo>
                  <a:cubicBezTo>
                    <a:pt x="288131" y="178670"/>
                    <a:pt x="278892" y="162722"/>
                    <a:pt x="261271" y="155697"/>
                  </a:cubicBezTo>
                  <a:cubicBezTo>
                    <a:pt x="223171" y="140508"/>
                    <a:pt x="198025" y="134053"/>
                    <a:pt x="173164" y="125224"/>
                  </a:cubicBezTo>
                  <a:cubicBezTo>
                    <a:pt x="160972" y="120858"/>
                    <a:pt x="144589" y="117345"/>
                    <a:pt x="148971" y="100543"/>
                  </a:cubicBezTo>
                  <a:cubicBezTo>
                    <a:pt x="151733" y="90480"/>
                    <a:pt x="152209" y="85259"/>
                    <a:pt x="158496" y="79658"/>
                  </a:cubicBezTo>
                  <a:cubicBezTo>
                    <a:pt x="162142" y="75021"/>
                    <a:pt x="167969" y="72641"/>
                    <a:pt x="173831" y="73393"/>
                  </a:cubicBezTo>
                  <a:lnTo>
                    <a:pt x="306229" y="73393"/>
                  </a:lnTo>
                  <a:close/>
                </a:path>
              </a:pathLst>
            </a:custGeom>
            <a:solidFill>
              <a:srgbClr val="0B3B60"/>
            </a:solidFill>
            <a:ln w="9525" cap="flat">
              <a:noFill/>
              <a:prstDash val="solid"/>
              <a:miter/>
            </a:ln>
          </p:spPr>
          <p:txBody>
            <a:bodyPr rtlCol="0" anchor="ctr"/>
            <a:lstStyle/>
            <a:p>
              <a:endParaRPr lang="en-US"/>
            </a:p>
          </p:txBody>
        </p:sp>
        <p:sp>
          <p:nvSpPr>
            <p:cNvPr id="14" name="Freeform 13">
              <a:extLst>
                <a:ext uri="{FF2B5EF4-FFF2-40B4-BE49-F238E27FC236}">
                  <a16:creationId xmlns:a16="http://schemas.microsoft.com/office/drawing/2014/main" id="{32B16DDC-90F2-0274-87D1-2263D67D8D9C}"/>
                </a:ext>
              </a:extLst>
            </p:cNvPr>
            <p:cNvSpPr/>
            <p:nvPr/>
          </p:nvSpPr>
          <p:spPr>
            <a:xfrm>
              <a:off x="2887676" y="4341797"/>
              <a:ext cx="351542" cy="362345"/>
            </a:xfrm>
            <a:custGeom>
              <a:avLst/>
              <a:gdLst>
                <a:gd name="connsiteX0" fmla="*/ 281450 w 351542"/>
                <a:gd name="connsiteY0" fmla="*/ 362345 h 362345"/>
                <a:gd name="connsiteX1" fmla="*/ 351458 w 351542"/>
                <a:gd name="connsiteY1" fmla="*/ 28479 h 362345"/>
                <a:gd name="connsiteX2" fmla="*/ 317645 w 351542"/>
                <a:gd name="connsiteY2" fmla="*/ 0 h 362345"/>
                <a:gd name="connsiteX3" fmla="*/ 101999 w 351542"/>
                <a:gd name="connsiteY3" fmla="*/ 0 h 362345"/>
                <a:gd name="connsiteX4" fmla="*/ 85520 w 351542"/>
                <a:gd name="connsiteY4" fmla="*/ 70248 h 362345"/>
                <a:gd name="connsiteX5" fmla="*/ 231729 w 351542"/>
                <a:gd name="connsiteY5" fmla="*/ 70248 h 362345"/>
                <a:gd name="connsiteX6" fmla="*/ 245551 w 351542"/>
                <a:gd name="connsiteY6" fmla="*/ 83426 h 362345"/>
                <a:gd name="connsiteX7" fmla="*/ 245160 w 351542"/>
                <a:gd name="connsiteY7" fmla="*/ 86955 h 362345"/>
                <a:gd name="connsiteX8" fmla="*/ 239730 w 351542"/>
                <a:gd name="connsiteY8" fmla="*/ 106511 h 362345"/>
                <a:gd name="connsiteX9" fmla="*/ 95522 w 351542"/>
                <a:gd name="connsiteY9" fmla="*/ 108124 h 362345"/>
                <a:gd name="connsiteX10" fmla="*/ 51612 w 351542"/>
                <a:gd name="connsiteY10" fmla="*/ 127110 h 362345"/>
                <a:gd name="connsiteX11" fmla="*/ 2177 w 351542"/>
                <a:gd name="connsiteY11" fmla="*/ 330829 h 362345"/>
                <a:gd name="connsiteX12" fmla="*/ 45230 w 351542"/>
                <a:gd name="connsiteY12" fmla="*/ 361965 h 362345"/>
                <a:gd name="connsiteX13" fmla="*/ 147052 w 351542"/>
                <a:gd name="connsiteY13" fmla="*/ 361965 h 362345"/>
                <a:gd name="connsiteX14" fmla="*/ 177913 w 351542"/>
                <a:gd name="connsiteY14" fmla="*/ 354561 h 362345"/>
                <a:gd name="connsiteX15" fmla="*/ 190486 w 351542"/>
                <a:gd name="connsiteY15" fmla="*/ 339277 h 362345"/>
                <a:gd name="connsiteX16" fmla="*/ 208583 w 351542"/>
                <a:gd name="connsiteY16" fmla="*/ 361681 h 362345"/>
                <a:gd name="connsiteX17" fmla="*/ 281450 w 351542"/>
                <a:gd name="connsiteY17" fmla="*/ 361681 h 362345"/>
                <a:gd name="connsiteX18" fmla="*/ 199630 w 351542"/>
                <a:gd name="connsiteY18" fmla="*/ 285737 h 362345"/>
                <a:gd name="connsiteX19" fmla="*/ 116667 w 351542"/>
                <a:gd name="connsiteY19" fmla="*/ 285737 h 362345"/>
                <a:gd name="connsiteX20" fmla="*/ 94379 w 351542"/>
                <a:gd name="connsiteY20" fmla="*/ 266751 h 362345"/>
                <a:gd name="connsiteX21" fmla="*/ 107619 w 351542"/>
                <a:gd name="connsiteY21" fmla="*/ 199067 h 362345"/>
                <a:gd name="connsiteX22" fmla="*/ 132955 w 351542"/>
                <a:gd name="connsiteY22" fmla="*/ 175050 h 362345"/>
                <a:gd name="connsiteX23" fmla="*/ 225919 w 351542"/>
                <a:gd name="connsiteY23" fmla="*/ 173721 h 362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51542" h="362345">
                  <a:moveTo>
                    <a:pt x="281450" y="362345"/>
                  </a:moveTo>
                  <a:cubicBezTo>
                    <a:pt x="281450" y="362345"/>
                    <a:pt x="350125" y="50882"/>
                    <a:pt x="351458" y="28479"/>
                  </a:cubicBezTo>
                  <a:cubicBezTo>
                    <a:pt x="352506" y="9493"/>
                    <a:pt x="343934" y="0"/>
                    <a:pt x="317645" y="0"/>
                  </a:cubicBezTo>
                  <a:lnTo>
                    <a:pt x="101999" y="0"/>
                  </a:lnTo>
                  <a:lnTo>
                    <a:pt x="85520" y="70248"/>
                  </a:lnTo>
                  <a:cubicBezTo>
                    <a:pt x="85520" y="70248"/>
                    <a:pt x="220395" y="70248"/>
                    <a:pt x="231729" y="70248"/>
                  </a:cubicBezTo>
                  <a:cubicBezTo>
                    <a:pt x="239197" y="70083"/>
                    <a:pt x="245385" y="75983"/>
                    <a:pt x="245551" y="83426"/>
                  </a:cubicBezTo>
                  <a:cubicBezTo>
                    <a:pt x="245577" y="84615"/>
                    <a:pt x="245445" y="85801"/>
                    <a:pt x="245160" y="86955"/>
                  </a:cubicBezTo>
                  <a:cubicBezTo>
                    <a:pt x="241826" y="98632"/>
                    <a:pt x="239730" y="106511"/>
                    <a:pt x="239730" y="106511"/>
                  </a:cubicBezTo>
                  <a:cubicBezTo>
                    <a:pt x="239730" y="106511"/>
                    <a:pt x="113524" y="106511"/>
                    <a:pt x="95522" y="108124"/>
                  </a:cubicBezTo>
                  <a:cubicBezTo>
                    <a:pt x="66280" y="111257"/>
                    <a:pt x="63899" y="114200"/>
                    <a:pt x="51612" y="127110"/>
                  </a:cubicBezTo>
                  <a:cubicBezTo>
                    <a:pt x="18560" y="161570"/>
                    <a:pt x="-7920" y="296654"/>
                    <a:pt x="2177" y="330829"/>
                  </a:cubicBezTo>
                  <a:cubicBezTo>
                    <a:pt x="8833" y="348972"/>
                    <a:pt x="25858" y="361285"/>
                    <a:pt x="45230" y="361965"/>
                  </a:cubicBezTo>
                  <a:cubicBezTo>
                    <a:pt x="64280" y="361965"/>
                    <a:pt x="120096" y="361965"/>
                    <a:pt x="147052" y="361965"/>
                  </a:cubicBezTo>
                  <a:cubicBezTo>
                    <a:pt x="155720" y="361965"/>
                    <a:pt x="171626" y="360731"/>
                    <a:pt x="177913" y="354561"/>
                  </a:cubicBezTo>
                  <a:cubicBezTo>
                    <a:pt x="183746" y="351063"/>
                    <a:pt x="188188" y="345664"/>
                    <a:pt x="190486" y="339277"/>
                  </a:cubicBezTo>
                  <a:cubicBezTo>
                    <a:pt x="189438" y="356080"/>
                    <a:pt x="199344" y="361681"/>
                    <a:pt x="208583" y="361681"/>
                  </a:cubicBezTo>
                  <a:cubicBezTo>
                    <a:pt x="234777" y="361681"/>
                    <a:pt x="281450" y="361681"/>
                    <a:pt x="281450" y="361681"/>
                  </a:cubicBezTo>
                  <a:moveTo>
                    <a:pt x="199630" y="285737"/>
                  </a:moveTo>
                  <a:cubicBezTo>
                    <a:pt x="199630" y="285737"/>
                    <a:pt x="125430" y="286876"/>
                    <a:pt x="116667" y="285737"/>
                  </a:cubicBezTo>
                  <a:cubicBezTo>
                    <a:pt x="105608" y="285616"/>
                    <a:pt x="96221" y="277620"/>
                    <a:pt x="94379" y="266751"/>
                  </a:cubicBezTo>
                  <a:cubicBezTo>
                    <a:pt x="90950" y="253936"/>
                    <a:pt x="102666" y="211313"/>
                    <a:pt x="107619" y="199067"/>
                  </a:cubicBezTo>
                  <a:cubicBezTo>
                    <a:pt x="111662" y="187443"/>
                    <a:pt x="121105" y="178492"/>
                    <a:pt x="132955" y="175050"/>
                  </a:cubicBezTo>
                  <a:cubicBezTo>
                    <a:pt x="142480" y="173721"/>
                    <a:pt x="202964" y="173721"/>
                    <a:pt x="225919" y="173721"/>
                  </a:cubicBezTo>
                  <a:close/>
                </a:path>
              </a:pathLst>
            </a:custGeom>
            <a:solidFill>
              <a:srgbClr val="0B3B60"/>
            </a:solidFill>
            <a:ln w="9525" cap="flat">
              <a:noFill/>
              <a:prstDash val="solid"/>
              <a:miter/>
            </a:ln>
          </p:spPr>
          <p:txBody>
            <a:bodyPr rtlCol="0" anchor="ctr"/>
            <a:lstStyle/>
            <a:p>
              <a:endParaRPr lang="en-US"/>
            </a:p>
          </p:txBody>
        </p:sp>
        <p:sp>
          <p:nvSpPr>
            <p:cNvPr id="15" name="Freeform 14">
              <a:extLst>
                <a:ext uri="{FF2B5EF4-FFF2-40B4-BE49-F238E27FC236}">
                  <a16:creationId xmlns:a16="http://schemas.microsoft.com/office/drawing/2014/main" id="{461AA6C4-784A-8106-E0C4-8D977C4AEAC9}"/>
                </a:ext>
              </a:extLst>
            </p:cNvPr>
            <p:cNvSpPr/>
            <p:nvPr/>
          </p:nvSpPr>
          <p:spPr>
            <a:xfrm>
              <a:off x="2154382" y="4341797"/>
              <a:ext cx="351507" cy="362345"/>
            </a:xfrm>
            <a:custGeom>
              <a:avLst/>
              <a:gdLst>
                <a:gd name="connsiteX0" fmla="*/ 281414 w 351507"/>
                <a:gd name="connsiteY0" fmla="*/ 362345 h 362345"/>
                <a:gd name="connsiteX1" fmla="*/ 351423 w 351507"/>
                <a:gd name="connsiteY1" fmla="*/ 28479 h 362345"/>
                <a:gd name="connsiteX2" fmla="*/ 317609 w 351507"/>
                <a:gd name="connsiteY2" fmla="*/ 0 h 362345"/>
                <a:gd name="connsiteX3" fmla="*/ 101963 w 351507"/>
                <a:gd name="connsiteY3" fmla="*/ 0 h 362345"/>
                <a:gd name="connsiteX4" fmla="*/ 85580 w 351507"/>
                <a:gd name="connsiteY4" fmla="*/ 70248 h 362345"/>
                <a:gd name="connsiteX5" fmla="*/ 231693 w 351507"/>
                <a:gd name="connsiteY5" fmla="*/ 70248 h 362345"/>
                <a:gd name="connsiteX6" fmla="*/ 245539 w 351507"/>
                <a:gd name="connsiteY6" fmla="*/ 83205 h 362345"/>
                <a:gd name="connsiteX7" fmla="*/ 245124 w 351507"/>
                <a:gd name="connsiteY7" fmla="*/ 86955 h 362345"/>
                <a:gd name="connsiteX8" fmla="*/ 239694 w 351507"/>
                <a:gd name="connsiteY8" fmla="*/ 106511 h 362345"/>
                <a:gd name="connsiteX9" fmla="*/ 95581 w 351507"/>
                <a:gd name="connsiteY9" fmla="*/ 108124 h 362345"/>
                <a:gd name="connsiteX10" fmla="*/ 51671 w 351507"/>
                <a:gd name="connsiteY10" fmla="*/ 127110 h 362345"/>
                <a:gd name="connsiteX11" fmla="*/ 2141 w 351507"/>
                <a:gd name="connsiteY11" fmla="*/ 330829 h 362345"/>
                <a:gd name="connsiteX12" fmla="*/ 45194 w 351507"/>
                <a:gd name="connsiteY12" fmla="*/ 361965 h 362345"/>
                <a:gd name="connsiteX13" fmla="*/ 147111 w 351507"/>
                <a:gd name="connsiteY13" fmla="*/ 361965 h 362345"/>
                <a:gd name="connsiteX14" fmla="*/ 177877 w 351507"/>
                <a:gd name="connsiteY14" fmla="*/ 354561 h 362345"/>
                <a:gd name="connsiteX15" fmla="*/ 190450 w 351507"/>
                <a:gd name="connsiteY15" fmla="*/ 339277 h 362345"/>
                <a:gd name="connsiteX16" fmla="*/ 208548 w 351507"/>
                <a:gd name="connsiteY16" fmla="*/ 361681 h 362345"/>
                <a:gd name="connsiteX17" fmla="*/ 281414 w 351507"/>
                <a:gd name="connsiteY17" fmla="*/ 361681 h 362345"/>
                <a:gd name="connsiteX18" fmla="*/ 199594 w 351507"/>
                <a:gd name="connsiteY18" fmla="*/ 285737 h 362345"/>
                <a:gd name="connsiteX19" fmla="*/ 116726 w 351507"/>
                <a:gd name="connsiteY19" fmla="*/ 285737 h 362345"/>
                <a:gd name="connsiteX20" fmla="*/ 94343 w 351507"/>
                <a:gd name="connsiteY20" fmla="*/ 266751 h 362345"/>
                <a:gd name="connsiteX21" fmla="*/ 107583 w 351507"/>
                <a:gd name="connsiteY21" fmla="*/ 199067 h 362345"/>
                <a:gd name="connsiteX22" fmla="*/ 132919 w 351507"/>
                <a:gd name="connsiteY22" fmla="*/ 175050 h 362345"/>
                <a:gd name="connsiteX23" fmla="*/ 225883 w 351507"/>
                <a:gd name="connsiteY23" fmla="*/ 173721 h 362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51507" h="362345">
                  <a:moveTo>
                    <a:pt x="281414" y="362345"/>
                  </a:moveTo>
                  <a:cubicBezTo>
                    <a:pt x="281414" y="362345"/>
                    <a:pt x="350184" y="50882"/>
                    <a:pt x="351423" y="28479"/>
                  </a:cubicBezTo>
                  <a:cubicBezTo>
                    <a:pt x="352470" y="9493"/>
                    <a:pt x="343993" y="0"/>
                    <a:pt x="317609" y="0"/>
                  </a:cubicBezTo>
                  <a:lnTo>
                    <a:pt x="101963" y="0"/>
                  </a:lnTo>
                  <a:lnTo>
                    <a:pt x="85580" y="70248"/>
                  </a:lnTo>
                  <a:cubicBezTo>
                    <a:pt x="85580" y="70248"/>
                    <a:pt x="220454" y="70248"/>
                    <a:pt x="231693" y="70248"/>
                  </a:cubicBezTo>
                  <a:cubicBezTo>
                    <a:pt x="239107" y="70015"/>
                    <a:pt x="245306" y="75817"/>
                    <a:pt x="245539" y="83205"/>
                  </a:cubicBezTo>
                  <a:cubicBezTo>
                    <a:pt x="245579" y="84469"/>
                    <a:pt x="245439" y="85731"/>
                    <a:pt x="245124" y="86955"/>
                  </a:cubicBezTo>
                  <a:cubicBezTo>
                    <a:pt x="241790" y="98632"/>
                    <a:pt x="239694" y="106511"/>
                    <a:pt x="239694" y="106511"/>
                  </a:cubicBezTo>
                  <a:cubicBezTo>
                    <a:pt x="239694" y="106511"/>
                    <a:pt x="113488" y="106511"/>
                    <a:pt x="95581" y="108124"/>
                  </a:cubicBezTo>
                  <a:cubicBezTo>
                    <a:pt x="66244" y="111257"/>
                    <a:pt x="63958" y="114200"/>
                    <a:pt x="51671" y="127110"/>
                  </a:cubicBezTo>
                  <a:cubicBezTo>
                    <a:pt x="18619" y="161570"/>
                    <a:pt x="-7861" y="296654"/>
                    <a:pt x="2141" y="330829"/>
                  </a:cubicBezTo>
                  <a:cubicBezTo>
                    <a:pt x="8797" y="348972"/>
                    <a:pt x="25822" y="361285"/>
                    <a:pt x="45194" y="361965"/>
                  </a:cubicBezTo>
                  <a:cubicBezTo>
                    <a:pt x="64244" y="361965"/>
                    <a:pt x="120155" y="361965"/>
                    <a:pt x="147111" y="361965"/>
                  </a:cubicBezTo>
                  <a:cubicBezTo>
                    <a:pt x="155684" y="361965"/>
                    <a:pt x="171591" y="360731"/>
                    <a:pt x="177877" y="354561"/>
                  </a:cubicBezTo>
                  <a:cubicBezTo>
                    <a:pt x="183764" y="351126"/>
                    <a:pt x="188224" y="345704"/>
                    <a:pt x="190450" y="339277"/>
                  </a:cubicBezTo>
                  <a:cubicBezTo>
                    <a:pt x="189498" y="356080"/>
                    <a:pt x="199404" y="361681"/>
                    <a:pt x="208548" y="361681"/>
                  </a:cubicBezTo>
                  <a:cubicBezTo>
                    <a:pt x="234837" y="361681"/>
                    <a:pt x="281414" y="361681"/>
                    <a:pt x="281414" y="361681"/>
                  </a:cubicBezTo>
                  <a:moveTo>
                    <a:pt x="199594" y="285737"/>
                  </a:moveTo>
                  <a:cubicBezTo>
                    <a:pt x="199594" y="285737"/>
                    <a:pt x="125490" y="286876"/>
                    <a:pt x="116726" y="285737"/>
                  </a:cubicBezTo>
                  <a:cubicBezTo>
                    <a:pt x="105659" y="285585"/>
                    <a:pt x="96263" y="277615"/>
                    <a:pt x="94343" y="266751"/>
                  </a:cubicBezTo>
                  <a:cubicBezTo>
                    <a:pt x="91009" y="253936"/>
                    <a:pt x="102629" y="211313"/>
                    <a:pt x="107583" y="199067"/>
                  </a:cubicBezTo>
                  <a:cubicBezTo>
                    <a:pt x="111626" y="187443"/>
                    <a:pt x="121068" y="178492"/>
                    <a:pt x="132919" y="175050"/>
                  </a:cubicBezTo>
                  <a:cubicBezTo>
                    <a:pt x="142444" y="173721"/>
                    <a:pt x="202928" y="173721"/>
                    <a:pt x="225883" y="173721"/>
                  </a:cubicBezTo>
                  <a:close/>
                </a:path>
              </a:pathLst>
            </a:custGeom>
            <a:solidFill>
              <a:srgbClr val="0B3B60"/>
            </a:solidFill>
            <a:ln w="9525" cap="flat">
              <a:noFill/>
              <a:prstDash val="solid"/>
              <a:miter/>
            </a:ln>
          </p:spPr>
          <p:txBody>
            <a:bodyPr rtlCol="0" anchor="ctr"/>
            <a:lstStyle/>
            <a:p>
              <a:endParaRPr lang="en-US"/>
            </a:p>
          </p:txBody>
        </p:sp>
      </p:grpSp>
      <p:sp>
        <p:nvSpPr>
          <p:cNvPr id="19" name="Rectangle 18">
            <a:extLst>
              <a:ext uri="{FF2B5EF4-FFF2-40B4-BE49-F238E27FC236}">
                <a16:creationId xmlns:a16="http://schemas.microsoft.com/office/drawing/2014/main" id="{AE81E591-9196-A3D9-1C89-220AC9D69561}"/>
              </a:ext>
            </a:extLst>
          </p:cNvPr>
          <p:cNvSpPr/>
          <p:nvPr userDrawn="1"/>
        </p:nvSpPr>
        <p:spPr>
          <a:xfrm flipV="1">
            <a:off x="3152774" y="6262977"/>
            <a:ext cx="2936877" cy="595020"/>
          </a:xfrm>
          <a:prstGeom prst="rect">
            <a:avLst/>
          </a:prstGeom>
          <a:gradFill>
            <a:gsLst>
              <a:gs pos="0">
                <a:srgbClr val="F2D634"/>
              </a:gs>
              <a:gs pos="100000">
                <a:srgbClr val="ECB83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blue background with a white object">
            <a:extLst>
              <a:ext uri="{FF2B5EF4-FFF2-40B4-BE49-F238E27FC236}">
                <a16:creationId xmlns:a16="http://schemas.microsoft.com/office/drawing/2014/main" id="{FFDD7038-9E00-A0B7-2E5C-7E464D283652}"/>
              </a:ext>
            </a:extLst>
          </p:cNvPr>
          <p:cNvPicPr>
            <a:picLocks noChangeAspect="1"/>
          </p:cNvPicPr>
          <p:nvPr userDrawn="1"/>
        </p:nvPicPr>
        <p:blipFill rotWithShape="1">
          <a:blip r:embed="rId3"/>
          <a:srcRect b="7790"/>
          <a:stretch/>
        </p:blipFill>
        <p:spPr>
          <a:xfrm>
            <a:off x="457010" y="0"/>
            <a:ext cx="7118540" cy="3019425"/>
          </a:xfrm>
          <a:prstGeom prst="rect">
            <a:avLst/>
          </a:prstGeom>
        </p:spPr>
      </p:pic>
      <p:cxnSp>
        <p:nvCxnSpPr>
          <p:cNvPr id="12" name="Straight Connector 11">
            <a:extLst>
              <a:ext uri="{FF2B5EF4-FFF2-40B4-BE49-F238E27FC236}">
                <a16:creationId xmlns:a16="http://schemas.microsoft.com/office/drawing/2014/main" id="{9FC90018-877B-B9B0-3EDD-950688D015F3}"/>
              </a:ext>
            </a:extLst>
          </p:cNvPr>
          <p:cNvCxnSpPr>
            <a:cxnSpLocks/>
          </p:cNvCxnSpPr>
          <p:nvPr userDrawn="1"/>
        </p:nvCxnSpPr>
        <p:spPr>
          <a:xfrm>
            <a:off x="1650977" y="2044700"/>
            <a:ext cx="301752" cy="0"/>
          </a:xfrm>
          <a:prstGeom prst="line">
            <a:avLst/>
          </a:prstGeom>
          <a:ln w="38100">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sp>
        <p:nvSpPr>
          <p:cNvPr id="3" name="Title 1">
            <a:extLst>
              <a:ext uri="{FF2B5EF4-FFF2-40B4-BE49-F238E27FC236}">
                <a16:creationId xmlns:a16="http://schemas.microsoft.com/office/drawing/2014/main" id="{D5F59283-6399-99CF-A0A9-85A7B8F4A24D}"/>
              </a:ext>
            </a:extLst>
          </p:cNvPr>
          <p:cNvSpPr>
            <a:spLocks noGrp="1"/>
          </p:cNvSpPr>
          <p:nvPr>
            <p:ph type="title" hasCustomPrompt="1"/>
          </p:nvPr>
        </p:nvSpPr>
        <p:spPr>
          <a:xfrm>
            <a:off x="1650978" y="-1"/>
            <a:ext cx="4589048" cy="1928279"/>
          </a:xfrm>
          <a:effectLst>
            <a:glow rad="127000">
              <a:schemeClr val="accent5">
                <a:satMod val="175000"/>
                <a:alpha val="20000"/>
              </a:schemeClr>
            </a:glow>
          </a:effectLst>
        </p:spPr>
        <p:txBody>
          <a:bodyPr wrap="square" tIns="0" bIns="0" anchor="b" anchorCtr="0"/>
          <a:lstStyle>
            <a:lvl1pPr marL="0" algn="l" defTabSz="914400" rtl="0" eaLnBrk="1" fontAlgn="base" latinLnBrk="0" hangingPunct="1">
              <a:lnSpc>
                <a:spcPct val="90000"/>
              </a:lnSpc>
              <a:spcBef>
                <a:spcPct val="0"/>
              </a:spcBef>
              <a:spcAft>
                <a:spcPct val="0"/>
              </a:spcAft>
              <a:defRPr lang="en-CA" sz="3400" b="1" i="0" kern="1200" spc="-20" baseline="0" dirty="0">
                <a:solidFill>
                  <a:schemeClr val="bg1"/>
                </a:solidFill>
                <a:effectLst>
                  <a:glow rad="127000">
                    <a:schemeClr val="accent1">
                      <a:lumMod val="75000"/>
                      <a:alpha val="50000"/>
                    </a:schemeClr>
                  </a:glow>
                </a:effectLst>
                <a:latin typeface="Segoe UI Semibold" panose="020B0502040204020203" pitchFamily="34" charset="0"/>
                <a:ea typeface="+mj-ea"/>
                <a:cs typeface="Segoe UI Semibold" panose="020B0502040204020203" pitchFamily="34" charset="0"/>
              </a:defRPr>
            </a:lvl1pPr>
          </a:lstStyle>
          <a:p>
            <a:pPr marL="0" lvl="0" algn="l" defTabSz="914400" rtl="0" eaLnBrk="1" fontAlgn="base" latinLnBrk="0" hangingPunct="1">
              <a:lnSpc>
                <a:spcPct val="90000"/>
              </a:lnSpc>
              <a:spcBef>
                <a:spcPct val="0"/>
              </a:spcBef>
              <a:spcAft>
                <a:spcPct val="0"/>
              </a:spcAft>
              <a:buNone/>
            </a:pPr>
            <a:r>
              <a:rPr lang="en-US"/>
              <a:t>Click To Edit Master Title Style</a:t>
            </a:r>
            <a:endParaRPr lang="en-CA"/>
          </a:p>
        </p:txBody>
      </p:sp>
    </p:spTree>
    <p:extLst>
      <p:ext uri="{BB962C8B-B14F-4D97-AF65-F5344CB8AC3E}">
        <p14:creationId xmlns:p14="http://schemas.microsoft.com/office/powerpoint/2010/main" val="24472598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Break_01">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DDD3D47-D972-D6C2-B042-75537859F215}"/>
              </a:ext>
            </a:extLst>
          </p:cNvPr>
          <p:cNvPicPr>
            <a:picLocks noChangeAspect="1"/>
          </p:cNvPicPr>
          <p:nvPr userDrawn="1"/>
        </p:nvPicPr>
        <p:blipFill>
          <a:blip r:embed="rId2"/>
          <a:srcRect/>
          <a:stretch/>
        </p:blipFill>
        <p:spPr>
          <a:xfrm>
            <a:off x="0" y="-3"/>
            <a:ext cx="12192000" cy="6858000"/>
          </a:xfrm>
          <a:prstGeom prst="rect">
            <a:avLst/>
          </a:prstGeom>
        </p:spPr>
      </p:pic>
      <p:grpSp>
        <p:nvGrpSpPr>
          <p:cNvPr id="6" name="Group 5">
            <a:extLst>
              <a:ext uri="{FF2B5EF4-FFF2-40B4-BE49-F238E27FC236}">
                <a16:creationId xmlns:a16="http://schemas.microsoft.com/office/drawing/2014/main" id="{22B33251-BA1F-46D6-4CF7-9F3EC308FE1C}"/>
              </a:ext>
            </a:extLst>
          </p:cNvPr>
          <p:cNvGrpSpPr/>
          <p:nvPr userDrawn="1"/>
        </p:nvGrpSpPr>
        <p:grpSpPr>
          <a:xfrm>
            <a:off x="0" y="4160192"/>
            <a:ext cx="12199620" cy="1648552"/>
            <a:chOff x="0" y="4160192"/>
            <a:chExt cx="12199620" cy="1648552"/>
          </a:xfrm>
        </p:grpSpPr>
        <p:grpSp>
          <p:nvGrpSpPr>
            <p:cNvPr id="7" name="Group 6">
              <a:extLst>
                <a:ext uri="{FF2B5EF4-FFF2-40B4-BE49-F238E27FC236}">
                  <a16:creationId xmlns:a16="http://schemas.microsoft.com/office/drawing/2014/main" id="{E4207F41-D512-C178-A166-97A175C1B525}"/>
                </a:ext>
              </a:extLst>
            </p:cNvPr>
            <p:cNvGrpSpPr/>
            <p:nvPr userDrawn="1"/>
          </p:nvGrpSpPr>
          <p:grpSpPr>
            <a:xfrm>
              <a:off x="0" y="4160192"/>
              <a:ext cx="12199620" cy="1648552"/>
              <a:chOff x="0" y="4160192"/>
              <a:chExt cx="12199620" cy="1648552"/>
            </a:xfrm>
          </p:grpSpPr>
          <p:pic>
            <p:nvPicPr>
              <p:cNvPr id="10" name="Picture 9">
                <a:extLst>
                  <a:ext uri="{FF2B5EF4-FFF2-40B4-BE49-F238E27FC236}">
                    <a16:creationId xmlns:a16="http://schemas.microsoft.com/office/drawing/2014/main" id="{AC0A5421-15C7-470C-0DAD-9E13EDA50E7A}"/>
                  </a:ext>
                </a:extLst>
              </p:cNvPr>
              <p:cNvPicPr>
                <a:picLocks noChangeAspect="1"/>
              </p:cNvPicPr>
              <p:nvPr userDrawn="1"/>
            </p:nvPicPr>
            <p:blipFill>
              <a:blip r:embed="rId3">
                <a:alphaModFix amt="85000"/>
                <a:extLst>
                  <a:ext uri="{28A0092B-C50C-407E-A947-70E740481C1C}">
                    <a14:useLocalDpi xmlns:a14="http://schemas.microsoft.com/office/drawing/2010/main"/>
                  </a:ext>
                </a:extLst>
              </a:blip>
              <a:srcRect/>
              <a:stretch/>
            </p:blipFill>
            <p:spPr>
              <a:xfrm>
                <a:off x="0" y="4176795"/>
                <a:ext cx="12199620" cy="1622043"/>
              </a:xfrm>
              <a:prstGeom prst="rect">
                <a:avLst/>
              </a:prstGeom>
            </p:spPr>
          </p:pic>
          <p:cxnSp>
            <p:nvCxnSpPr>
              <p:cNvPr id="11" name="Straight Connector 10">
                <a:extLst>
                  <a:ext uri="{FF2B5EF4-FFF2-40B4-BE49-F238E27FC236}">
                    <a16:creationId xmlns:a16="http://schemas.microsoft.com/office/drawing/2014/main" id="{782C8FDE-04B2-8B52-0DFF-1FA18C9B1769}"/>
                  </a:ext>
                </a:extLst>
              </p:cNvPr>
              <p:cNvCxnSpPr>
                <a:cxnSpLocks/>
              </p:cNvCxnSpPr>
              <p:nvPr userDrawn="1"/>
            </p:nvCxnSpPr>
            <p:spPr>
              <a:xfrm>
                <a:off x="0" y="4160192"/>
                <a:ext cx="12199620" cy="0"/>
              </a:xfrm>
              <a:prstGeom prst="line">
                <a:avLst/>
              </a:prstGeom>
              <a:ln w="2222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7A1675CD-CDFF-2D7C-5949-0F998445B5B8}"/>
                  </a:ext>
                </a:extLst>
              </p:cNvPr>
              <p:cNvCxnSpPr>
                <a:cxnSpLocks/>
              </p:cNvCxnSpPr>
              <p:nvPr userDrawn="1"/>
            </p:nvCxnSpPr>
            <p:spPr>
              <a:xfrm>
                <a:off x="0" y="5798838"/>
                <a:ext cx="12199620" cy="9906"/>
              </a:xfrm>
              <a:prstGeom prst="line">
                <a:avLst/>
              </a:prstGeom>
              <a:ln w="22225">
                <a:solidFill>
                  <a:schemeClr val="bg2"/>
                </a:solidFill>
              </a:ln>
              <a:effectLst/>
            </p:spPr>
            <p:style>
              <a:lnRef idx="2">
                <a:schemeClr val="accent1"/>
              </a:lnRef>
              <a:fillRef idx="0">
                <a:schemeClr val="accent1"/>
              </a:fillRef>
              <a:effectRef idx="1">
                <a:schemeClr val="accent1"/>
              </a:effectRef>
              <a:fontRef idx="minor">
                <a:schemeClr val="tx1"/>
              </a:fontRef>
            </p:style>
          </p:cxnSp>
        </p:grpSp>
        <p:pic>
          <p:nvPicPr>
            <p:cNvPr id="8" name="Graphic 7">
              <a:extLst>
                <a:ext uri="{FF2B5EF4-FFF2-40B4-BE49-F238E27FC236}">
                  <a16:creationId xmlns:a16="http://schemas.microsoft.com/office/drawing/2014/main" id="{095F2492-6499-7CF5-0903-8393CE18C172}"/>
                </a:ext>
              </a:extLst>
            </p:cNvPr>
            <p:cNvPicPr>
              <a:picLocks noChangeAspect="1"/>
            </p:cNvPicPr>
            <p:nvPr userDrawn="1"/>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9540798" y="4624959"/>
              <a:ext cx="1996541" cy="684000"/>
            </a:xfrm>
            <a:prstGeom prst="rect">
              <a:avLst/>
            </a:prstGeom>
          </p:spPr>
        </p:pic>
        <p:cxnSp>
          <p:nvCxnSpPr>
            <p:cNvPr id="9" name="Straight Connector 8">
              <a:extLst>
                <a:ext uri="{FF2B5EF4-FFF2-40B4-BE49-F238E27FC236}">
                  <a16:creationId xmlns:a16="http://schemas.microsoft.com/office/drawing/2014/main" id="{1744D03A-085E-0D75-188A-7D9DD29AE340}"/>
                </a:ext>
              </a:extLst>
            </p:cNvPr>
            <p:cNvCxnSpPr>
              <a:cxnSpLocks/>
            </p:cNvCxnSpPr>
            <p:nvPr userDrawn="1"/>
          </p:nvCxnSpPr>
          <p:spPr>
            <a:xfrm flipV="1">
              <a:off x="8971505" y="4661259"/>
              <a:ext cx="0" cy="663575"/>
            </a:xfrm>
            <a:prstGeom prst="line">
              <a:avLst/>
            </a:prstGeom>
            <a:ln w="22225">
              <a:solidFill>
                <a:schemeClr val="bg2"/>
              </a:solidFill>
            </a:ln>
            <a:effectLst/>
          </p:spPr>
          <p:style>
            <a:lnRef idx="2">
              <a:schemeClr val="accent1"/>
            </a:lnRef>
            <a:fillRef idx="0">
              <a:schemeClr val="accent1"/>
            </a:fillRef>
            <a:effectRef idx="1">
              <a:schemeClr val="accent1"/>
            </a:effectRef>
            <a:fontRef idx="minor">
              <a:schemeClr val="tx1"/>
            </a:fontRef>
          </p:style>
        </p:cxnSp>
      </p:grpSp>
      <p:sp>
        <p:nvSpPr>
          <p:cNvPr id="14" name="Slide Number Placeholder 2">
            <a:extLst>
              <a:ext uri="{FF2B5EF4-FFF2-40B4-BE49-F238E27FC236}">
                <a16:creationId xmlns:a16="http://schemas.microsoft.com/office/drawing/2014/main" id="{A23EA2AB-F784-3A2A-9185-0CB820D83460}"/>
              </a:ext>
            </a:extLst>
          </p:cNvPr>
          <p:cNvSpPr>
            <a:spLocks noGrp="1"/>
          </p:cNvSpPr>
          <p:nvPr>
            <p:ph type="sldNum" sz="quarter" idx="4"/>
          </p:nvPr>
        </p:nvSpPr>
        <p:spPr>
          <a:xfrm>
            <a:off x="10896682" y="6415620"/>
            <a:ext cx="835068" cy="365125"/>
          </a:xfrm>
          <a:prstGeom prst="rect">
            <a:avLst/>
          </a:prstGeom>
        </p:spPr>
        <p:txBody>
          <a:bodyPr vert="horz" lIns="0" tIns="45720" rIns="0" bIns="45720" rtlCol="0" anchor="ctr"/>
          <a:lstStyle>
            <a:lvl1pPr algn="r">
              <a:defRPr sz="1200">
                <a:solidFill>
                  <a:schemeClr val="bg1"/>
                </a:solidFill>
                <a:cs typeface="Segoe UI" panose="020B0502040204020203" pitchFamily="34" charset="0"/>
              </a:defRPr>
            </a:lvl1pPr>
          </a:lstStyle>
          <a:p>
            <a:pPr fontAlgn="base">
              <a:spcBef>
                <a:spcPct val="0"/>
              </a:spcBef>
              <a:spcAft>
                <a:spcPct val="0"/>
              </a:spcAft>
            </a:pPr>
            <a:fld id="{FAD7BA16-B2D5-D54C-893C-26B8E5DA63D8}" type="slidenum">
              <a:rPr lang="en-US" smtClean="0"/>
              <a:pPr fontAlgn="base">
                <a:spcBef>
                  <a:spcPct val="0"/>
                </a:spcBef>
                <a:spcAft>
                  <a:spcPct val="0"/>
                </a:spcAft>
              </a:pPr>
              <a:t>‹#›</a:t>
            </a:fld>
            <a:endParaRPr lang="en-US"/>
          </a:p>
        </p:txBody>
      </p:sp>
      <p:sp>
        <p:nvSpPr>
          <p:cNvPr id="2" name="Title 29">
            <a:extLst>
              <a:ext uri="{FF2B5EF4-FFF2-40B4-BE49-F238E27FC236}">
                <a16:creationId xmlns:a16="http://schemas.microsoft.com/office/drawing/2014/main" id="{5E68CE7A-F53E-22C0-040A-42B82749BA95}"/>
              </a:ext>
            </a:extLst>
          </p:cNvPr>
          <p:cNvSpPr>
            <a:spLocks noGrp="1"/>
          </p:cNvSpPr>
          <p:nvPr>
            <p:ph type="title"/>
          </p:nvPr>
        </p:nvSpPr>
        <p:spPr>
          <a:xfrm>
            <a:off x="868680" y="4292092"/>
            <a:ext cx="6675120" cy="1502844"/>
          </a:xfrm>
        </p:spPr>
        <p:txBody>
          <a:bodyPr anchor="ctr" anchorCtr="0"/>
          <a:lstStyle>
            <a:lvl1pPr marL="0" algn="l" defTabSz="914400" rtl="0" eaLnBrk="1" fontAlgn="base" latinLnBrk="0" hangingPunct="1">
              <a:lnSpc>
                <a:spcPts val="3000"/>
              </a:lnSpc>
              <a:spcBef>
                <a:spcPct val="0"/>
              </a:spcBef>
              <a:spcAft>
                <a:spcPct val="0"/>
              </a:spcAft>
              <a:defRPr lang="en-CA" sz="3200" b="1" kern="1200" spc="-20" baseline="0" dirty="0">
                <a:solidFill>
                  <a:schemeClr val="bg2"/>
                </a:solidFill>
                <a:effectLst>
                  <a:glow rad="152400">
                    <a:schemeClr val="accent1">
                      <a:lumMod val="75000"/>
                      <a:alpha val="25000"/>
                    </a:schemeClr>
                  </a:glow>
                </a:effectLst>
                <a:latin typeface="Segoe UI" panose="020B0502040204020203" pitchFamily="34" charset="0"/>
                <a:ea typeface="+mj-ea"/>
                <a:cs typeface="Segoe UI" panose="020B0502040204020203" pitchFamily="34" charset="0"/>
              </a:defRPr>
            </a:lvl1pPr>
          </a:lstStyle>
          <a:p>
            <a:r>
              <a:rPr lang="en-US"/>
              <a:t>Click to edit Master title style</a:t>
            </a:r>
            <a:endParaRPr lang="en-CA"/>
          </a:p>
        </p:txBody>
      </p:sp>
    </p:spTree>
    <p:extLst>
      <p:ext uri="{BB962C8B-B14F-4D97-AF65-F5344CB8AC3E}">
        <p14:creationId xmlns:p14="http://schemas.microsoft.com/office/powerpoint/2010/main" val="2543930594"/>
      </p:ext>
    </p:extLst>
  </p:cSld>
  <p:clrMapOvr>
    <a:masterClrMapping/>
  </p:clrMapOvr>
  <p:transition spd="med">
    <p:wipe dir="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Break_03">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A8F6DAE-1676-23AA-8A6E-BF49ACAAD742}"/>
              </a:ext>
            </a:extLst>
          </p:cNvPr>
          <p:cNvPicPr>
            <a:picLocks noChangeAspect="1"/>
          </p:cNvPicPr>
          <p:nvPr userDrawn="1"/>
        </p:nvPicPr>
        <p:blipFill>
          <a:blip r:embed="rId2"/>
          <a:srcRect/>
          <a:stretch/>
        </p:blipFill>
        <p:spPr>
          <a:xfrm>
            <a:off x="0" y="0"/>
            <a:ext cx="12192000" cy="6858000"/>
          </a:xfrm>
          <a:prstGeom prst="rect">
            <a:avLst/>
          </a:prstGeom>
        </p:spPr>
      </p:pic>
      <p:sp>
        <p:nvSpPr>
          <p:cNvPr id="5" name="Rectangle 4">
            <a:extLst>
              <a:ext uri="{FF2B5EF4-FFF2-40B4-BE49-F238E27FC236}">
                <a16:creationId xmlns:a16="http://schemas.microsoft.com/office/drawing/2014/main" id="{A4B8C9A5-B0DF-6928-BD63-5CAAA96AD67C}"/>
              </a:ext>
            </a:extLst>
          </p:cNvPr>
          <p:cNvSpPr/>
          <p:nvPr userDrawn="1"/>
        </p:nvSpPr>
        <p:spPr>
          <a:xfrm>
            <a:off x="-1" y="4166889"/>
            <a:ext cx="12214223" cy="1641854"/>
          </a:xfrm>
          <a:prstGeom prst="rect">
            <a:avLst/>
          </a:prstGeom>
          <a:solidFill>
            <a:schemeClr val="tx2">
              <a:alpha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6" name="Group 5">
            <a:extLst>
              <a:ext uri="{FF2B5EF4-FFF2-40B4-BE49-F238E27FC236}">
                <a16:creationId xmlns:a16="http://schemas.microsoft.com/office/drawing/2014/main" id="{C258C2E1-D286-0B5E-4F58-0F48A52186B8}"/>
              </a:ext>
            </a:extLst>
          </p:cNvPr>
          <p:cNvGrpSpPr/>
          <p:nvPr userDrawn="1"/>
        </p:nvGrpSpPr>
        <p:grpSpPr>
          <a:xfrm>
            <a:off x="0" y="4160192"/>
            <a:ext cx="12199620" cy="1648552"/>
            <a:chOff x="0" y="4160192"/>
            <a:chExt cx="12199620" cy="1648552"/>
          </a:xfrm>
        </p:grpSpPr>
        <p:grpSp>
          <p:nvGrpSpPr>
            <p:cNvPr id="7" name="Group 6">
              <a:extLst>
                <a:ext uri="{FF2B5EF4-FFF2-40B4-BE49-F238E27FC236}">
                  <a16:creationId xmlns:a16="http://schemas.microsoft.com/office/drawing/2014/main" id="{E16206F4-11EE-89C4-C938-1F9990094E61}"/>
                </a:ext>
              </a:extLst>
            </p:cNvPr>
            <p:cNvGrpSpPr/>
            <p:nvPr userDrawn="1"/>
          </p:nvGrpSpPr>
          <p:grpSpPr>
            <a:xfrm>
              <a:off x="0" y="4160192"/>
              <a:ext cx="12199620" cy="1648552"/>
              <a:chOff x="0" y="4160192"/>
              <a:chExt cx="12199620" cy="1648552"/>
            </a:xfrm>
          </p:grpSpPr>
          <p:cxnSp>
            <p:nvCxnSpPr>
              <p:cNvPr id="10" name="Straight Connector 9">
                <a:extLst>
                  <a:ext uri="{FF2B5EF4-FFF2-40B4-BE49-F238E27FC236}">
                    <a16:creationId xmlns:a16="http://schemas.microsoft.com/office/drawing/2014/main" id="{A3A71846-5217-2D43-4C06-E31DB252DA65}"/>
                  </a:ext>
                </a:extLst>
              </p:cNvPr>
              <p:cNvCxnSpPr>
                <a:cxnSpLocks/>
              </p:cNvCxnSpPr>
              <p:nvPr userDrawn="1"/>
            </p:nvCxnSpPr>
            <p:spPr>
              <a:xfrm>
                <a:off x="0" y="4160192"/>
                <a:ext cx="12199620" cy="0"/>
              </a:xfrm>
              <a:prstGeom prst="line">
                <a:avLst/>
              </a:prstGeom>
              <a:ln w="2222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B78BAE12-46BA-9798-9EA1-3775699D6EA1}"/>
                  </a:ext>
                </a:extLst>
              </p:cNvPr>
              <p:cNvCxnSpPr>
                <a:cxnSpLocks/>
              </p:cNvCxnSpPr>
              <p:nvPr userDrawn="1"/>
            </p:nvCxnSpPr>
            <p:spPr>
              <a:xfrm>
                <a:off x="0" y="5798838"/>
                <a:ext cx="12199620" cy="9906"/>
              </a:xfrm>
              <a:prstGeom prst="line">
                <a:avLst/>
              </a:prstGeom>
              <a:ln w="22225">
                <a:solidFill>
                  <a:schemeClr val="bg2"/>
                </a:solidFill>
              </a:ln>
              <a:effectLst/>
            </p:spPr>
            <p:style>
              <a:lnRef idx="2">
                <a:schemeClr val="accent1"/>
              </a:lnRef>
              <a:fillRef idx="0">
                <a:schemeClr val="accent1"/>
              </a:fillRef>
              <a:effectRef idx="1">
                <a:schemeClr val="accent1"/>
              </a:effectRef>
              <a:fontRef idx="minor">
                <a:schemeClr val="tx1"/>
              </a:fontRef>
            </p:style>
          </p:cxnSp>
        </p:grpSp>
        <p:pic>
          <p:nvPicPr>
            <p:cNvPr id="8" name="Graphic 7">
              <a:extLst>
                <a:ext uri="{FF2B5EF4-FFF2-40B4-BE49-F238E27FC236}">
                  <a16:creationId xmlns:a16="http://schemas.microsoft.com/office/drawing/2014/main" id="{3EE65255-CE64-F037-36DE-AE07090ED4D4}"/>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540798" y="4624959"/>
              <a:ext cx="1996541" cy="684000"/>
            </a:xfrm>
            <a:prstGeom prst="rect">
              <a:avLst/>
            </a:prstGeom>
          </p:spPr>
        </p:pic>
        <p:cxnSp>
          <p:nvCxnSpPr>
            <p:cNvPr id="9" name="Straight Connector 8">
              <a:extLst>
                <a:ext uri="{FF2B5EF4-FFF2-40B4-BE49-F238E27FC236}">
                  <a16:creationId xmlns:a16="http://schemas.microsoft.com/office/drawing/2014/main" id="{6B30955C-4405-A531-0D52-30C3036C5184}"/>
                </a:ext>
              </a:extLst>
            </p:cNvPr>
            <p:cNvCxnSpPr>
              <a:cxnSpLocks/>
            </p:cNvCxnSpPr>
            <p:nvPr userDrawn="1"/>
          </p:nvCxnSpPr>
          <p:spPr>
            <a:xfrm flipV="1">
              <a:off x="8971505" y="4661259"/>
              <a:ext cx="0" cy="663575"/>
            </a:xfrm>
            <a:prstGeom prst="line">
              <a:avLst/>
            </a:prstGeom>
            <a:ln w="22225">
              <a:solidFill>
                <a:schemeClr val="bg2"/>
              </a:solidFill>
            </a:ln>
            <a:effectLst/>
          </p:spPr>
          <p:style>
            <a:lnRef idx="2">
              <a:schemeClr val="accent1"/>
            </a:lnRef>
            <a:fillRef idx="0">
              <a:schemeClr val="accent1"/>
            </a:fillRef>
            <a:effectRef idx="1">
              <a:schemeClr val="accent1"/>
            </a:effectRef>
            <a:fontRef idx="minor">
              <a:schemeClr val="tx1"/>
            </a:fontRef>
          </p:style>
        </p:cxnSp>
      </p:grpSp>
      <p:sp>
        <p:nvSpPr>
          <p:cNvPr id="12" name="Title 29">
            <a:extLst>
              <a:ext uri="{FF2B5EF4-FFF2-40B4-BE49-F238E27FC236}">
                <a16:creationId xmlns:a16="http://schemas.microsoft.com/office/drawing/2014/main" id="{101423BB-026F-4CF2-0975-A4EA1B02974C}"/>
              </a:ext>
            </a:extLst>
          </p:cNvPr>
          <p:cNvSpPr>
            <a:spLocks noGrp="1"/>
          </p:cNvSpPr>
          <p:nvPr>
            <p:ph type="title"/>
          </p:nvPr>
        </p:nvSpPr>
        <p:spPr>
          <a:xfrm>
            <a:off x="868680" y="4292092"/>
            <a:ext cx="6675120" cy="1502844"/>
          </a:xfrm>
        </p:spPr>
        <p:txBody>
          <a:bodyPr anchor="ctr" anchorCtr="0"/>
          <a:lstStyle>
            <a:lvl1pPr marL="0" algn="l" defTabSz="914400" rtl="0" eaLnBrk="1" fontAlgn="base" latinLnBrk="0" hangingPunct="1">
              <a:lnSpc>
                <a:spcPts val="3000"/>
              </a:lnSpc>
              <a:spcBef>
                <a:spcPct val="0"/>
              </a:spcBef>
              <a:spcAft>
                <a:spcPct val="0"/>
              </a:spcAft>
              <a:defRPr lang="en-CA" sz="3200" b="1" kern="1200" spc="-20" baseline="0" dirty="0">
                <a:solidFill>
                  <a:schemeClr val="bg2"/>
                </a:solidFill>
                <a:effectLst>
                  <a:glow rad="152400">
                    <a:schemeClr val="accent1">
                      <a:lumMod val="75000"/>
                      <a:alpha val="25000"/>
                    </a:schemeClr>
                  </a:glow>
                </a:effectLst>
                <a:latin typeface="Segoe UI" panose="020B0502040204020203" pitchFamily="34" charset="0"/>
                <a:ea typeface="+mj-ea"/>
                <a:cs typeface="Segoe UI" panose="020B0502040204020203" pitchFamily="34" charset="0"/>
              </a:defRPr>
            </a:lvl1pPr>
          </a:lstStyle>
          <a:p>
            <a:r>
              <a:rPr lang="en-US"/>
              <a:t>Click to edit Master title style</a:t>
            </a:r>
            <a:endParaRPr lang="en-CA"/>
          </a:p>
        </p:txBody>
      </p:sp>
      <p:sp>
        <p:nvSpPr>
          <p:cNvPr id="14" name="Rectangle 13">
            <a:extLst>
              <a:ext uri="{FF2B5EF4-FFF2-40B4-BE49-F238E27FC236}">
                <a16:creationId xmlns:a16="http://schemas.microsoft.com/office/drawing/2014/main" id="{32F3861F-D6A2-871D-192D-551B01DE1613}"/>
              </a:ext>
            </a:extLst>
          </p:cNvPr>
          <p:cNvSpPr/>
          <p:nvPr userDrawn="1"/>
        </p:nvSpPr>
        <p:spPr>
          <a:xfrm>
            <a:off x="11111" y="5815439"/>
            <a:ext cx="12192000" cy="1042561"/>
          </a:xfrm>
          <a:prstGeom prst="rect">
            <a:avLst/>
          </a:prstGeom>
          <a:solidFill>
            <a:schemeClr val="accent1">
              <a:lumMod val="50000"/>
              <a:alpha val="59971"/>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Slide Number Placeholder 2">
            <a:extLst>
              <a:ext uri="{FF2B5EF4-FFF2-40B4-BE49-F238E27FC236}">
                <a16:creationId xmlns:a16="http://schemas.microsoft.com/office/drawing/2014/main" id="{9351F657-6D41-6F41-AF8D-C03436728751}"/>
              </a:ext>
            </a:extLst>
          </p:cNvPr>
          <p:cNvSpPr>
            <a:spLocks noGrp="1"/>
          </p:cNvSpPr>
          <p:nvPr>
            <p:ph type="sldNum" sz="quarter" idx="4"/>
          </p:nvPr>
        </p:nvSpPr>
        <p:spPr>
          <a:xfrm>
            <a:off x="10896682" y="6415620"/>
            <a:ext cx="835068" cy="365125"/>
          </a:xfrm>
          <a:prstGeom prst="rect">
            <a:avLst/>
          </a:prstGeom>
        </p:spPr>
        <p:txBody>
          <a:bodyPr vert="horz" lIns="0" tIns="45720" rIns="0" bIns="45720" rtlCol="0" anchor="ctr"/>
          <a:lstStyle>
            <a:lvl1pPr algn="r">
              <a:defRPr sz="1200">
                <a:solidFill>
                  <a:schemeClr val="bg1"/>
                </a:solidFill>
                <a:cs typeface="Segoe UI" panose="020B0502040204020203" pitchFamily="34" charset="0"/>
              </a:defRPr>
            </a:lvl1pPr>
          </a:lstStyle>
          <a:p>
            <a:pPr fontAlgn="base">
              <a:spcBef>
                <a:spcPct val="0"/>
              </a:spcBef>
              <a:spcAft>
                <a:spcPct val="0"/>
              </a:spcAft>
            </a:pPr>
            <a:fld id="{FAD7BA16-B2D5-D54C-893C-26B8E5DA63D8}" type="slidenum">
              <a:rPr lang="en-US" smtClean="0"/>
              <a:pPr fontAlgn="base">
                <a:spcBef>
                  <a:spcPct val="0"/>
                </a:spcBef>
                <a:spcAft>
                  <a:spcPct val="0"/>
                </a:spcAft>
              </a:pPr>
              <a:t>‹#›</a:t>
            </a:fld>
            <a:endParaRPr lang="en-US"/>
          </a:p>
        </p:txBody>
      </p:sp>
    </p:spTree>
    <p:extLst>
      <p:ext uri="{BB962C8B-B14F-4D97-AF65-F5344CB8AC3E}">
        <p14:creationId xmlns:p14="http://schemas.microsoft.com/office/powerpoint/2010/main" val="2150585093"/>
      </p:ext>
    </p:extLst>
  </p:cSld>
  <p:clrMapOvr>
    <a:masterClrMapping/>
  </p:clrMapOvr>
  <p:transition spd="med">
    <p:wipe dir="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Break_02">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C6B00A9-A261-28BD-6E3C-0BB7F214FF0D}"/>
              </a:ext>
            </a:extLst>
          </p:cNvPr>
          <p:cNvPicPr>
            <a:picLocks noChangeAspect="1"/>
          </p:cNvPicPr>
          <p:nvPr userDrawn="1"/>
        </p:nvPicPr>
        <p:blipFill>
          <a:blip r:embed="rId2"/>
          <a:srcRect/>
          <a:stretch/>
        </p:blipFill>
        <p:spPr>
          <a:xfrm>
            <a:off x="0" y="-3"/>
            <a:ext cx="12192000" cy="6858000"/>
          </a:xfrm>
          <a:prstGeom prst="rect">
            <a:avLst/>
          </a:prstGeom>
        </p:spPr>
      </p:pic>
      <p:sp>
        <p:nvSpPr>
          <p:cNvPr id="4" name="Rectangle 3">
            <a:extLst>
              <a:ext uri="{FF2B5EF4-FFF2-40B4-BE49-F238E27FC236}">
                <a16:creationId xmlns:a16="http://schemas.microsoft.com/office/drawing/2014/main" id="{DDE8B67F-7575-32CE-94CB-759ADBF55142}"/>
              </a:ext>
            </a:extLst>
          </p:cNvPr>
          <p:cNvSpPr/>
          <p:nvPr userDrawn="1"/>
        </p:nvSpPr>
        <p:spPr>
          <a:xfrm>
            <a:off x="-1" y="4166889"/>
            <a:ext cx="12214223" cy="1641854"/>
          </a:xfrm>
          <a:prstGeom prst="rect">
            <a:avLst/>
          </a:prstGeom>
          <a:solidFill>
            <a:schemeClr val="tx2">
              <a:alpha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13" name="Group 12">
            <a:extLst>
              <a:ext uri="{FF2B5EF4-FFF2-40B4-BE49-F238E27FC236}">
                <a16:creationId xmlns:a16="http://schemas.microsoft.com/office/drawing/2014/main" id="{081EE786-B410-BD3A-C4F3-971540E18663}"/>
              </a:ext>
            </a:extLst>
          </p:cNvPr>
          <p:cNvGrpSpPr/>
          <p:nvPr userDrawn="1"/>
        </p:nvGrpSpPr>
        <p:grpSpPr>
          <a:xfrm>
            <a:off x="0" y="4160192"/>
            <a:ext cx="12199620" cy="1648552"/>
            <a:chOff x="0" y="4160192"/>
            <a:chExt cx="12199620" cy="1648552"/>
          </a:xfrm>
        </p:grpSpPr>
        <p:grpSp>
          <p:nvGrpSpPr>
            <p:cNvPr id="15" name="Group 14">
              <a:extLst>
                <a:ext uri="{FF2B5EF4-FFF2-40B4-BE49-F238E27FC236}">
                  <a16:creationId xmlns:a16="http://schemas.microsoft.com/office/drawing/2014/main" id="{D2A90B47-6A99-CB36-566A-25512FB7DD67}"/>
                </a:ext>
              </a:extLst>
            </p:cNvPr>
            <p:cNvGrpSpPr/>
            <p:nvPr userDrawn="1"/>
          </p:nvGrpSpPr>
          <p:grpSpPr>
            <a:xfrm>
              <a:off x="0" y="4160192"/>
              <a:ext cx="12199620" cy="1648552"/>
              <a:chOff x="0" y="4160192"/>
              <a:chExt cx="12199620" cy="1648552"/>
            </a:xfrm>
          </p:grpSpPr>
          <p:cxnSp>
            <p:nvCxnSpPr>
              <p:cNvPr id="18" name="Straight Connector 17">
                <a:extLst>
                  <a:ext uri="{FF2B5EF4-FFF2-40B4-BE49-F238E27FC236}">
                    <a16:creationId xmlns:a16="http://schemas.microsoft.com/office/drawing/2014/main" id="{FEC22576-B707-C6C2-717A-6594826C9927}"/>
                  </a:ext>
                </a:extLst>
              </p:cNvPr>
              <p:cNvCxnSpPr>
                <a:cxnSpLocks/>
              </p:cNvCxnSpPr>
              <p:nvPr userDrawn="1"/>
            </p:nvCxnSpPr>
            <p:spPr>
              <a:xfrm>
                <a:off x="0" y="4160192"/>
                <a:ext cx="12199620" cy="0"/>
              </a:xfrm>
              <a:prstGeom prst="line">
                <a:avLst/>
              </a:prstGeom>
              <a:ln w="2222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7B0E49BD-7728-AF1E-303C-16F0E6759621}"/>
                  </a:ext>
                </a:extLst>
              </p:cNvPr>
              <p:cNvCxnSpPr>
                <a:cxnSpLocks/>
              </p:cNvCxnSpPr>
              <p:nvPr userDrawn="1"/>
            </p:nvCxnSpPr>
            <p:spPr>
              <a:xfrm>
                <a:off x="0" y="5798838"/>
                <a:ext cx="12199620" cy="9906"/>
              </a:xfrm>
              <a:prstGeom prst="line">
                <a:avLst/>
              </a:prstGeom>
              <a:ln w="22225">
                <a:solidFill>
                  <a:schemeClr val="bg2"/>
                </a:solidFill>
              </a:ln>
              <a:effectLst/>
            </p:spPr>
            <p:style>
              <a:lnRef idx="2">
                <a:schemeClr val="accent1"/>
              </a:lnRef>
              <a:fillRef idx="0">
                <a:schemeClr val="accent1"/>
              </a:fillRef>
              <a:effectRef idx="1">
                <a:schemeClr val="accent1"/>
              </a:effectRef>
              <a:fontRef idx="minor">
                <a:schemeClr val="tx1"/>
              </a:fontRef>
            </p:style>
          </p:cxnSp>
        </p:grpSp>
        <p:pic>
          <p:nvPicPr>
            <p:cNvPr id="16" name="Graphic 15">
              <a:extLst>
                <a:ext uri="{FF2B5EF4-FFF2-40B4-BE49-F238E27FC236}">
                  <a16:creationId xmlns:a16="http://schemas.microsoft.com/office/drawing/2014/main" id="{F0D877BE-CF1B-6719-8138-D0EC2EB9B333}"/>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540798" y="4624959"/>
              <a:ext cx="1996541" cy="684000"/>
            </a:xfrm>
            <a:prstGeom prst="rect">
              <a:avLst/>
            </a:prstGeom>
          </p:spPr>
        </p:pic>
        <p:cxnSp>
          <p:nvCxnSpPr>
            <p:cNvPr id="17" name="Straight Connector 16">
              <a:extLst>
                <a:ext uri="{FF2B5EF4-FFF2-40B4-BE49-F238E27FC236}">
                  <a16:creationId xmlns:a16="http://schemas.microsoft.com/office/drawing/2014/main" id="{66C3BBED-5518-7F0D-AB0D-237BDB1C93AE}"/>
                </a:ext>
              </a:extLst>
            </p:cNvPr>
            <p:cNvCxnSpPr>
              <a:cxnSpLocks/>
            </p:cNvCxnSpPr>
            <p:nvPr userDrawn="1"/>
          </p:nvCxnSpPr>
          <p:spPr>
            <a:xfrm flipV="1">
              <a:off x="8971505" y="4661259"/>
              <a:ext cx="0" cy="663575"/>
            </a:xfrm>
            <a:prstGeom prst="line">
              <a:avLst/>
            </a:prstGeom>
            <a:ln w="22225">
              <a:solidFill>
                <a:schemeClr val="bg2"/>
              </a:solidFill>
            </a:ln>
            <a:effectLst/>
          </p:spPr>
          <p:style>
            <a:lnRef idx="2">
              <a:schemeClr val="accent1"/>
            </a:lnRef>
            <a:fillRef idx="0">
              <a:schemeClr val="accent1"/>
            </a:fillRef>
            <a:effectRef idx="1">
              <a:schemeClr val="accent1"/>
            </a:effectRef>
            <a:fontRef idx="minor">
              <a:schemeClr val="tx1"/>
            </a:fontRef>
          </p:style>
        </p:cxnSp>
      </p:grpSp>
      <p:sp>
        <p:nvSpPr>
          <p:cNvPr id="20" name="Title 29">
            <a:extLst>
              <a:ext uri="{FF2B5EF4-FFF2-40B4-BE49-F238E27FC236}">
                <a16:creationId xmlns:a16="http://schemas.microsoft.com/office/drawing/2014/main" id="{8037EFE6-DC6A-AB58-8E4B-9DA118951F1E}"/>
              </a:ext>
            </a:extLst>
          </p:cNvPr>
          <p:cNvSpPr>
            <a:spLocks noGrp="1"/>
          </p:cNvSpPr>
          <p:nvPr>
            <p:ph type="title"/>
          </p:nvPr>
        </p:nvSpPr>
        <p:spPr>
          <a:xfrm>
            <a:off x="868680" y="4292092"/>
            <a:ext cx="6675120" cy="1502844"/>
          </a:xfrm>
        </p:spPr>
        <p:txBody>
          <a:bodyPr anchor="ctr" anchorCtr="0"/>
          <a:lstStyle>
            <a:lvl1pPr marL="0" algn="l" defTabSz="914400" rtl="0" eaLnBrk="1" fontAlgn="base" latinLnBrk="0" hangingPunct="1">
              <a:lnSpc>
                <a:spcPts val="3000"/>
              </a:lnSpc>
              <a:spcBef>
                <a:spcPct val="0"/>
              </a:spcBef>
              <a:spcAft>
                <a:spcPct val="0"/>
              </a:spcAft>
              <a:defRPr lang="en-CA" sz="3200" b="1" kern="1200" spc="-20" baseline="0" dirty="0">
                <a:solidFill>
                  <a:schemeClr val="bg2"/>
                </a:solidFill>
                <a:effectLst>
                  <a:glow rad="152400">
                    <a:schemeClr val="accent1">
                      <a:lumMod val="75000"/>
                      <a:alpha val="25000"/>
                    </a:schemeClr>
                  </a:glow>
                </a:effectLst>
                <a:latin typeface="Segoe UI" panose="020B0502040204020203" pitchFamily="34" charset="0"/>
                <a:ea typeface="+mj-ea"/>
                <a:cs typeface="Segoe UI" panose="020B0502040204020203" pitchFamily="34" charset="0"/>
              </a:defRPr>
            </a:lvl1pPr>
          </a:lstStyle>
          <a:p>
            <a:r>
              <a:rPr lang="en-US"/>
              <a:t>Click to edit Master title style</a:t>
            </a:r>
            <a:endParaRPr lang="en-CA"/>
          </a:p>
        </p:txBody>
      </p:sp>
      <p:sp>
        <p:nvSpPr>
          <p:cNvPr id="21" name="Slide Number Placeholder 2">
            <a:extLst>
              <a:ext uri="{FF2B5EF4-FFF2-40B4-BE49-F238E27FC236}">
                <a16:creationId xmlns:a16="http://schemas.microsoft.com/office/drawing/2014/main" id="{F2A5EA7C-B0C0-5100-B1AB-E715C7BC112E}"/>
              </a:ext>
            </a:extLst>
          </p:cNvPr>
          <p:cNvSpPr>
            <a:spLocks noGrp="1"/>
          </p:cNvSpPr>
          <p:nvPr>
            <p:ph type="sldNum" sz="quarter" idx="4"/>
          </p:nvPr>
        </p:nvSpPr>
        <p:spPr>
          <a:xfrm>
            <a:off x="10896682" y="6415620"/>
            <a:ext cx="835068" cy="365125"/>
          </a:xfrm>
          <a:prstGeom prst="rect">
            <a:avLst/>
          </a:prstGeom>
        </p:spPr>
        <p:txBody>
          <a:bodyPr vert="horz" lIns="0" tIns="45720" rIns="0" bIns="45720" rtlCol="0" anchor="ctr"/>
          <a:lstStyle>
            <a:lvl1pPr algn="r">
              <a:defRPr sz="1200">
                <a:solidFill>
                  <a:schemeClr val="bg1"/>
                </a:solidFill>
                <a:cs typeface="Segoe UI" panose="020B0502040204020203" pitchFamily="34" charset="0"/>
              </a:defRPr>
            </a:lvl1pPr>
          </a:lstStyle>
          <a:p>
            <a:pPr fontAlgn="base">
              <a:spcBef>
                <a:spcPct val="0"/>
              </a:spcBef>
              <a:spcAft>
                <a:spcPct val="0"/>
              </a:spcAft>
            </a:pPr>
            <a:fld id="{FAD7BA16-B2D5-D54C-893C-26B8E5DA63D8}" type="slidenum">
              <a:rPr lang="en-US" smtClean="0"/>
              <a:pPr fontAlgn="base">
                <a:spcBef>
                  <a:spcPct val="0"/>
                </a:spcBef>
                <a:spcAft>
                  <a:spcPct val="0"/>
                </a:spcAft>
              </a:pPr>
              <a:t>‹#›</a:t>
            </a:fld>
            <a:endParaRPr lang="en-US"/>
          </a:p>
        </p:txBody>
      </p:sp>
    </p:spTree>
    <p:extLst>
      <p:ext uri="{BB962C8B-B14F-4D97-AF65-F5344CB8AC3E}">
        <p14:creationId xmlns:p14="http://schemas.microsoft.com/office/powerpoint/2010/main" val="1745030774"/>
      </p:ext>
    </p:extLst>
  </p:cSld>
  <p:clrMapOvr>
    <a:masterClrMapping/>
  </p:clrMapOvr>
  <p:transition spd="med">
    <p:wipe dir="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4_Land Acknowledgment">
    <p:spTree>
      <p:nvGrpSpPr>
        <p:cNvPr id="1" name=""/>
        <p:cNvGrpSpPr/>
        <p:nvPr/>
      </p:nvGrpSpPr>
      <p:grpSpPr>
        <a:xfrm>
          <a:off x="0" y="0"/>
          <a:ext cx="0" cy="0"/>
          <a:chOff x="0" y="0"/>
          <a:chExt cx="0" cy="0"/>
        </a:xfrm>
      </p:grpSpPr>
      <p:pic>
        <p:nvPicPr>
          <p:cNvPr id="15" name="Picture 14" descr="A blue background with a blue circle&#10;&#10;Description automatically generated">
            <a:extLst>
              <a:ext uri="{FF2B5EF4-FFF2-40B4-BE49-F238E27FC236}">
                <a16:creationId xmlns:a16="http://schemas.microsoft.com/office/drawing/2014/main" id="{DEF1E75C-D1C9-22B4-3CF3-0262BBC40AF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6" name="Rectangle 15">
            <a:extLst>
              <a:ext uri="{FF2B5EF4-FFF2-40B4-BE49-F238E27FC236}">
                <a16:creationId xmlns:a16="http://schemas.microsoft.com/office/drawing/2014/main" id="{198142CF-1D0C-88B0-1BE3-8E3895639E44}"/>
              </a:ext>
            </a:extLst>
          </p:cNvPr>
          <p:cNvSpPr/>
          <p:nvPr userDrawn="1"/>
        </p:nvSpPr>
        <p:spPr>
          <a:xfrm>
            <a:off x="-1" y="0"/>
            <a:ext cx="12191999" cy="6858000"/>
          </a:xfrm>
          <a:prstGeom prst="rect">
            <a:avLst/>
          </a:prstGeom>
          <a:solidFill>
            <a:srgbClr val="001C5D">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pic>
        <p:nvPicPr>
          <p:cNvPr id="4" name="Picture 3">
            <a:extLst>
              <a:ext uri="{FF2B5EF4-FFF2-40B4-BE49-F238E27FC236}">
                <a16:creationId xmlns:a16="http://schemas.microsoft.com/office/drawing/2014/main" id="{1095C48E-6610-8AAF-F33D-A893D2419E63}"/>
              </a:ext>
            </a:extLst>
          </p:cNvPr>
          <p:cNvPicPr>
            <a:picLocks noChangeAspect="1"/>
          </p:cNvPicPr>
          <p:nvPr userDrawn="1"/>
        </p:nvPicPr>
        <p:blipFill rotWithShape="1">
          <a:blip r:embed="rId3"/>
          <a:srcRect r="80005"/>
          <a:stretch/>
        </p:blipFill>
        <p:spPr>
          <a:xfrm>
            <a:off x="0" y="-2250"/>
            <a:ext cx="2437756" cy="6860250"/>
          </a:xfrm>
          <a:prstGeom prst="rect">
            <a:avLst/>
          </a:prstGeom>
        </p:spPr>
      </p:pic>
      <p:sp>
        <p:nvSpPr>
          <p:cNvPr id="2" name="Title 1">
            <a:extLst>
              <a:ext uri="{FF2B5EF4-FFF2-40B4-BE49-F238E27FC236}">
                <a16:creationId xmlns:a16="http://schemas.microsoft.com/office/drawing/2014/main" id="{1E8F85BD-B984-4E97-9E63-CF5B513C1A11}"/>
              </a:ext>
            </a:extLst>
          </p:cNvPr>
          <p:cNvSpPr>
            <a:spLocks noGrp="1"/>
          </p:cNvSpPr>
          <p:nvPr>
            <p:ph type="title"/>
          </p:nvPr>
        </p:nvSpPr>
        <p:spPr>
          <a:xfrm>
            <a:off x="2898867" y="0"/>
            <a:ext cx="8392512" cy="1005840"/>
          </a:xfrm>
          <a:prstGeom prst="rect">
            <a:avLst/>
          </a:prstGeom>
        </p:spPr>
        <p:txBody>
          <a:bodyPr/>
          <a:lstStyle>
            <a:lvl1pPr>
              <a:defRPr b="1">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47DC6378-C182-490B-8F25-BD4978CF3E51}"/>
              </a:ext>
            </a:extLst>
          </p:cNvPr>
          <p:cNvSpPr>
            <a:spLocks noGrp="1"/>
          </p:cNvSpPr>
          <p:nvPr>
            <p:ph idx="1"/>
          </p:nvPr>
        </p:nvSpPr>
        <p:spPr>
          <a:xfrm>
            <a:off x="2898866" y="1293813"/>
            <a:ext cx="8392513" cy="4883150"/>
          </a:xfrm>
          <a:prstGeom prst="rect">
            <a:avLst/>
          </a:prstGeom>
        </p:spPr>
        <p:txBody>
          <a:bodyPr/>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1" name="Slide Number Placeholder 3">
            <a:extLst>
              <a:ext uri="{FF2B5EF4-FFF2-40B4-BE49-F238E27FC236}">
                <a16:creationId xmlns:a16="http://schemas.microsoft.com/office/drawing/2014/main" id="{B8B71503-D663-43A8-8E98-B15D246A2C53}"/>
              </a:ext>
            </a:extLst>
          </p:cNvPr>
          <p:cNvSpPr>
            <a:spLocks noGrp="1"/>
          </p:cNvSpPr>
          <p:nvPr>
            <p:ph type="sldNum" sz="quarter" idx="11"/>
          </p:nvPr>
        </p:nvSpPr>
        <p:spPr>
          <a:xfrm>
            <a:off x="10896682" y="6415620"/>
            <a:ext cx="835068" cy="365125"/>
          </a:xfrm>
          <a:prstGeom prst="rect">
            <a:avLst/>
          </a:prstGeom>
        </p:spPr>
        <p:txBody>
          <a:bodyPr/>
          <a:lstStyle/>
          <a:p>
            <a:pPr fontAlgn="base">
              <a:spcBef>
                <a:spcPct val="0"/>
              </a:spcBef>
              <a:spcAft>
                <a:spcPct val="0"/>
              </a:spcAft>
            </a:pPr>
            <a:fld id="{FAD7BA16-B2D5-D54C-893C-26B8E5DA63D8}" type="slidenum">
              <a:rPr lang="en-US" smtClean="0">
                <a:cs typeface="Arial" charset="0"/>
              </a:rPr>
              <a:pPr fontAlgn="base">
                <a:spcBef>
                  <a:spcPct val="0"/>
                </a:spcBef>
                <a:spcAft>
                  <a:spcPct val="0"/>
                </a:spcAft>
              </a:pPr>
              <a:t>‹#›</a:t>
            </a:fld>
            <a:endParaRPr lang="en-US">
              <a:cs typeface="Arial" charset="0"/>
            </a:endParaRPr>
          </a:p>
        </p:txBody>
      </p:sp>
      <p:cxnSp>
        <p:nvCxnSpPr>
          <p:cNvPr id="32" name="Straight Connector 31">
            <a:extLst>
              <a:ext uri="{FF2B5EF4-FFF2-40B4-BE49-F238E27FC236}">
                <a16:creationId xmlns:a16="http://schemas.microsoft.com/office/drawing/2014/main" id="{0D167B01-0929-01D8-EF11-33B8E1F6AACF}"/>
              </a:ext>
            </a:extLst>
          </p:cNvPr>
          <p:cNvCxnSpPr/>
          <p:nvPr userDrawn="1"/>
        </p:nvCxnSpPr>
        <p:spPr>
          <a:xfrm>
            <a:off x="2898867" y="1136759"/>
            <a:ext cx="365760" cy="0"/>
          </a:xfrm>
          <a:prstGeom prst="line">
            <a:avLst/>
          </a:prstGeom>
          <a:ln w="31750">
            <a:solidFill>
              <a:schemeClr val="accent2"/>
            </a:solidFill>
          </a:ln>
          <a:effectLst/>
        </p:spPr>
        <p:style>
          <a:lnRef idx="2">
            <a:schemeClr val="accent1"/>
          </a:lnRef>
          <a:fillRef idx="0">
            <a:schemeClr val="accent1"/>
          </a:fillRef>
          <a:effectRef idx="1">
            <a:schemeClr val="accent1"/>
          </a:effectRef>
          <a:fontRef idx="minor">
            <a:schemeClr val="tx1"/>
          </a:fontRef>
        </p:style>
      </p:cxnSp>
      <p:grpSp>
        <p:nvGrpSpPr>
          <p:cNvPr id="6" name="Group 4">
            <a:extLst>
              <a:ext uri="{FF2B5EF4-FFF2-40B4-BE49-F238E27FC236}">
                <a16:creationId xmlns:a16="http://schemas.microsoft.com/office/drawing/2014/main" id="{88634560-076D-6B0F-76D5-C3ABA8C2C235}"/>
              </a:ext>
            </a:extLst>
          </p:cNvPr>
          <p:cNvGrpSpPr>
            <a:grpSpLocks noChangeAspect="1"/>
          </p:cNvGrpSpPr>
          <p:nvPr userDrawn="1"/>
        </p:nvGrpSpPr>
        <p:grpSpPr bwMode="auto">
          <a:xfrm>
            <a:off x="442913" y="6470650"/>
            <a:ext cx="989012" cy="204788"/>
            <a:chOff x="279" y="4076"/>
            <a:chExt cx="623" cy="129"/>
          </a:xfrm>
          <a:solidFill>
            <a:schemeClr val="bg1"/>
          </a:solidFill>
        </p:grpSpPr>
        <p:sp>
          <p:nvSpPr>
            <p:cNvPr id="7" name="Freeform 5">
              <a:extLst>
                <a:ext uri="{FF2B5EF4-FFF2-40B4-BE49-F238E27FC236}">
                  <a16:creationId xmlns:a16="http://schemas.microsoft.com/office/drawing/2014/main" id="{4655E730-55AB-8396-CEDB-39C526D64CCE}"/>
                </a:ext>
              </a:extLst>
            </p:cNvPr>
            <p:cNvSpPr>
              <a:spLocks noEditPoints="1"/>
            </p:cNvSpPr>
            <p:nvPr userDrawn="1"/>
          </p:nvSpPr>
          <p:spPr bwMode="auto">
            <a:xfrm>
              <a:off x="279" y="4076"/>
              <a:ext cx="114" cy="129"/>
            </a:xfrm>
            <a:custGeom>
              <a:avLst/>
              <a:gdLst>
                <a:gd name="T0" fmla="*/ 130 w 268"/>
                <a:gd name="T1" fmla="*/ 176 h 303"/>
                <a:gd name="T2" fmla="*/ 195 w 268"/>
                <a:gd name="T3" fmla="*/ 62 h 303"/>
                <a:gd name="T4" fmla="*/ 198 w 268"/>
                <a:gd name="T5" fmla="*/ 176 h 303"/>
                <a:gd name="T6" fmla="*/ 130 w 268"/>
                <a:gd name="T7" fmla="*/ 176 h 303"/>
                <a:gd name="T8" fmla="*/ 268 w 268"/>
                <a:gd name="T9" fmla="*/ 303 h 303"/>
                <a:gd name="T10" fmla="*/ 255 w 268"/>
                <a:gd name="T11" fmla="*/ 7 h 303"/>
                <a:gd name="T12" fmla="*/ 246 w 268"/>
                <a:gd name="T13" fmla="*/ 0 h 303"/>
                <a:gd name="T14" fmla="*/ 167 w 268"/>
                <a:gd name="T15" fmla="*/ 0 h 303"/>
                <a:gd name="T16" fmla="*/ 1 w 268"/>
                <a:gd name="T17" fmla="*/ 290 h 303"/>
                <a:gd name="T18" fmla="*/ 10 w 268"/>
                <a:gd name="T19" fmla="*/ 303 h 303"/>
                <a:gd name="T20" fmla="*/ 60 w 268"/>
                <a:gd name="T21" fmla="*/ 303 h 303"/>
                <a:gd name="T22" fmla="*/ 101 w 268"/>
                <a:gd name="T23" fmla="*/ 225 h 303"/>
                <a:gd name="T24" fmla="*/ 200 w 268"/>
                <a:gd name="T25" fmla="*/ 225 h 303"/>
                <a:gd name="T26" fmla="*/ 202 w 268"/>
                <a:gd name="T27" fmla="*/ 296 h 303"/>
                <a:gd name="T28" fmla="*/ 214 w 268"/>
                <a:gd name="T29" fmla="*/ 303 h 303"/>
                <a:gd name="T30" fmla="*/ 268 w 268"/>
                <a:gd name="T31" fmla="*/ 303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8" h="303">
                  <a:moveTo>
                    <a:pt x="130" y="176"/>
                  </a:moveTo>
                  <a:cubicBezTo>
                    <a:pt x="195" y="62"/>
                    <a:pt x="195" y="62"/>
                    <a:pt x="195" y="62"/>
                  </a:cubicBezTo>
                  <a:cubicBezTo>
                    <a:pt x="198" y="176"/>
                    <a:pt x="198" y="176"/>
                    <a:pt x="198" y="176"/>
                  </a:cubicBezTo>
                  <a:lnTo>
                    <a:pt x="130" y="176"/>
                  </a:lnTo>
                  <a:close/>
                  <a:moveTo>
                    <a:pt x="268" y="303"/>
                  </a:moveTo>
                  <a:cubicBezTo>
                    <a:pt x="268" y="303"/>
                    <a:pt x="261" y="61"/>
                    <a:pt x="255" y="7"/>
                  </a:cubicBezTo>
                  <a:cubicBezTo>
                    <a:pt x="255" y="1"/>
                    <a:pt x="249" y="0"/>
                    <a:pt x="246" y="0"/>
                  </a:cubicBezTo>
                  <a:cubicBezTo>
                    <a:pt x="233" y="0"/>
                    <a:pt x="167" y="0"/>
                    <a:pt x="167" y="0"/>
                  </a:cubicBezTo>
                  <a:cubicBezTo>
                    <a:pt x="161" y="12"/>
                    <a:pt x="4" y="280"/>
                    <a:pt x="1" y="290"/>
                  </a:cubicBezTo>
                  <a:cubicBezTo>
                    <a:pt x="0" y="295"/>
                    <a:pt x="3" y="302"/>
                    <a:pt x="10" y="303"/>
                  </a:cubicBezTo>
                  <a:cubicBezTo>
                    <a:pt x="18" y="303"/>
                    <a:pt x="60" y="303"/>
                    <a:pt x="60" y="303"/>
                  </a:cubicBezTo>
                  <a:cubicBezTo>
                    <a:pt x="60" y="303"/>
                    <a:pt x="99" y="225"/>
                    <a:pt x="101" y="225"/>
                  </a:cubicBezTo>
                  <a:cubicBezTo>
                    <a:pt x="112" y="225"/>
                    <a:pt x="200" y="225"/>
                    <a:pt x="200" y="225"/>
                  </a:cubicBezTo>
                  <a:cubicBezTo>
                    <a:pt x="200" y="234"/>
                    <a:pt x="200" y="291"/>
                    <a:pt x="202" y="296"/>
                  </a:cubicBezTo>
                  <a:cubicBezTo>
                    <a:pt x="203" y="300"/>
                    <a:pt x="204" y="303"/>
                    <a:pt x="214" y="303"/>
                  </a:cubicBezTo>
                  <a:cubicBezTo>
                    <a:pt x="228" y="303"/>
                    <a:pt x="268" y="303"/>
                    <a:pt x="268" y="30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8" name="Freeform 6">
              <a:extLst>
                <a:ext uri="{FF2B5EF4-FFF2-40B4-BE49-F238E27FC236}">
                  <a16:creationId xmlns:a16="http://schemas.microsoft.com/office/drawing/2014/main" id="{4DF7ECC3-9B83-8EAE-A4E5-05578677A43C}"/>
                </a:ext>
              </a:extLst>
            </p:cNvPr>
            <p:cNvSpPr>
              <a:spLocks/>
            </p:cNvSpPr>
            <p:nvPr userDrawn="1"/>
          </p:nvSpPr>
          <p:spPr bwMode="auto">
            <a:xfrm>
              <a:off x="402" y="4080"/>
              <a:ext cx="54" cy="125"/>
            </a:xfrm>
            <a:custGeom>
              <a:avLst/>
              <a:gdLst>
                <a:gd name="T0" fmla="*/ 63 w 126"/>
                <a:gd name="T1" fmla="*/ 0 h 294"/>
                <a:gd name="T2" fmla="*/ 4 w 126"/>
                <a:gd name="T3" fmla="*/ 271 h 294"/>
                <a:gd name="T4" fmla="*/ 15 w 126"/>
                <a:gd name="T5" fmla="*/ 294 h 294"/>
                <a:gd name="T6" fmla="*/ 65 w 126"/>
                <a:gd name="T7" fmla="*/ 294 h 294"/>
                <a:gd name="T8" fmla="*/ 126 w 126"/>
                <a:gd name="T9" fmla="*/ 1 h 294"/>
                <a:gd name="T10" fmla="*/ 63 w 126"/>
                <a:gd name="T11" fmla="*/ 0 h 294"/>
              </a:gdLst>
              <a:ahLst/>
              <a:cxnLst>
                <a:cxn ang="0">
                  <a:pos x="T0" y="T1"/>
                </a:cxn>
                <a:cxn ang="0">
                  <a:pos x="T2" y="T3"/>
                </a:cxn>
                <a:cxn ang="0">
                  <a:pos x="T4" y="T5"/>
                </a:cxn>
                <a:cxn ang="0">
                  <a:pos x="T6" y="T7"/>
                </a:cxn>
                <a:cxn ang="0">
                  <a:pos x="T8" y="T9"/>
                </a:cxn>
                <a:cxn ang="0">
                  <a:pos x="T10" y="T11"/>
                </a:cxn>
              </a:cxnLst>
              <a:rect l="0" t="0" r="r" b="b"/>
              <a:pathLst>
                <a:path w="126" h="294">
                  <a:moveTo>
                    <a:pt x="63" y="0"/>
                  </a:moveTo>
                  <a:cubicBezTo>
                    <a:pt x="51" y="49"/>
                    <a:pt x="9" y="253"/>
                    <a:pt x="4" y="271"/>
                  </a:cubicBezTo>
                  <a:cubicBezTo>
                    <a:pt x="0" y="285"/>
                    <a:pt x="7" y="293"/>
                    <a:pt x="15" y="294"/>
                  </a:cubicBezTo>
                  <a:cubicBezTo>
                    <a:pt x="27" y="294"/>
                    <a:pt x="65" y="294"/>
                    <a:pt x="65" y="294"/>
                  </a:cubicBezTo>
                  <a:cubicBezTo>
                    <a:pt x="126" y="1"/>
                    <a:pt x="126" y="1"/>
                    <a:pt x="126" y="1"/>
                  </a:cubicBezTo>
                  <a:cubicBezTo>
                    <a:pt x="63" y="0"/>
                    <a:pt x="63" y="0"/>
                    <a:pt x="6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9" name="Freeform 7">
              <a:extLst>
                <a:ext uri="{FF2B5EF4-FFF2-40B4-BE49-F238E27FC236}">
                  <a16:creationId xmlns:a16="http://schemas.microsoft.com/office/drawing/2014/main" id="{355DBB93-38E8-4BA7-BE7A-172FB96C62C7}"/>
                </a:ext>
              </a:extLst>
            </p:cNvPr>
            <p:cNvSpPr>
              <a:spLocks/>
            </p:cNvSpPr>
            <p:nvPr userDrawn="1"/>
          </p:nvSpPr>
          <p:spPr bwMode="auto">
            <a:xfrm>
              <a:off x="450" y="4085"/>
              <a:ext cx="74" cy="120"/>
            </a:xfrm>
            <a:custGeom>
              <a:avLst/>
              <a:gdLst>
                <a:gd name="T0" fmla="*/ 108 w 174"/>
                <a:gd name="T1" fmla="*/ 1 h 283"/>
                <a:gd name="T2" fmla="*/ 76 w 174"/>
                <a:gd name="T3" fmla="*/ 36 h 283"/>
                <a:gd name="T4" fmla="*/ 29 w 174"/>
                <a:gd name="T5" fmla="*/ 50 h 283"/>
                <a:gd name="T6" fmla="*/ 19 w 174"/>
                <a:gd name="T7" fmla="*/ 94 h 283"/>
                <a:gd name="T8" fmla="*/ 43 w 174"/>
                <a:gd name="T9" fmla="*/ 94 h 283"/>
                <a:gd name="T10" fmla="*/ 3 w 174"/>
                <a:gd name="T11" fmla="*/ 263 h 283"/>
                <a:gd name="T12" fmla="*/ 18 w 174"/>
                <a:gd name="T13" fmla="*/ 283 h 283"/>
                <a:gd name="T14" fmla="*/ 104 w 174"/>
                <a:gd name="T15" fmla="*/ 283 h 283"/>
                <a:gd name="T16" fmla="*/ 127 w 174"/>
                <a:gd name="T17" fmla="*/ 269 h 283"/>
                <a:gd name="T18" fmla="*/ 135 w 174"/>
                <a:gd name="T19" fmla="*/ 233 h 283"/>
                <a:gd name="T20" fmla="*/ 71 w 174"/>
                <a:gd name="T21" fmla="*/ 234 h 283"/>
                <a:gd name="T22" fmla="*/ 103 w 174"/>
                <a:gd name="T23" fmla="*/ 94 h 283"/>
                <a:gd name="T24" fmla="*/ 163 w 174"/>
                <a:gd name="T25" fmla="*/ 94 h 283"/>
                <a:gd name="T26" fmla="*/ 174 w 174"/>
                <a:gd name="T27" fmla="*/ 48 h 283"/>
                <a:gd name="T28" fmla="*/ 116 w 174"/>
                <a:gd name="T29" fmla="*/ 49 h 283"/>
                <a:gd name="T30" fmla="*/ 126 w 174"/>
                <a:gd name="T31" fmla="*/ 1 h 283"/>
                <a:gd name="T32" fmla="*/ 108 w 174"/>
                <a:gd name="T33" fmla="*/ 1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4" h="283">
                  <a:moveTo>
                    <a:pt x="108" y="1"/>
                  </a:moveTo>
                  <a:cubicBezTo>
                    <a:pt x="105" y="9"/>
                    <a:pt x="94" y="24"/>
                    <a:pt x="76" y="36"/>
                  </a:cubicBezTo>
                  <a:cubicBezTo>
                    <a:pt x="59" y="47"/>
                    <a:pt x="29" y="50"/>
                    <a:pt x="29" y="50"/>
                  </a:cubicBezTo>
                  <a:cubicBezTo>
                    <a:pt x="19" y="94"/>
                    <a:pt x="19" y="94"/>
                    <a:pt x="19" y="94"/>
                  </a:cubicBezTo>
                  <a:cubicBezTo>
                    <a:pt x="19" y="94"/>
                    <a:pt x="36" y="94"/>
                    <a:pt x="43" y="94"/>
                  </a:cubicBezTo>
                  <a:cubicBezTo>
                    <a:pt x="44" y="94"/>
                    <a:pt x="7" y="249"/>
                    <a:pt x="3" y="263"/>
                  </a:cubicBezTo>
                  <a:cubicBezTo>
                    <a:pt x="1" y="271"/>
                    <a:pt x="0" y="283"/>
                    <a:pt x="18" y="283"/>
                  </a:cubicBezTo>
                  <a:cubicBezTo>
                    <a:pt x="23" y="282"/>
                    <a:pt x="92" y="282"/>
                    <a:pt x="104" y="283"/>
                  </a:cubicBezTo>
                  <a:cubicBezTo>
                    <a:pt x="115" y="283"/>
                    <a:pt x="121" y="281"/>
                    <a:pt x="127" y="269"/>
                  </a:cubicBezTo>
                  <a:cubicBezTo>
                    <a:pt x="131" y="260"/>
                    <a:pt x="135" y="233"/>
                    <a:pt x="135" y="233"/>
                  </a:cubicBezTo>
                  <a:cubicBezTo>
                    <a:pt x="71" y="234"/>
                    <a:pt x="71" y="234"/>
                    <a:pt x="71" y="234"/>
                  </a:cubicBezTo>
                  <a:cubicBezTo>
                    <a:pt x="103" y="94"/>
                    <a:pt x="103" y="94"/>
                    <a:pt x="103" y="94"/>
                  </a:cubicBezTo>
                  <a:cubicBezTo>
                    <a:pt x="163" y="94"/>
                    <a:pt x="163" y="94"/>
                    <a:pt x="163" y="94"/>
                  </a:cubicBezTo>
                  <a:cubicBezTo>
                    <a:pt x="163" y="94"/>
                    <a:pt x="172" y="57"/>
                    <a:pt x="174" y="48"/>
                  </a:cubicBezTo>
                  <a:cubicBezTo>
                    <a:pt x="174" y="47"/>
                    <a:pt x="116" y="49"/>
                    <a:pt x="116" y="49"/>
                  </a:cubicBezTo>
                  <a:cubicBezTo>
                    <a:pt x="116" y="49"/>
                    <a:pt x="124" y="12"/>
                    <a:pt x="126" y="1"/>
                  </a:cubicBezTo>
                  <a:cubicBezTo>
                    <a:pt x="126" y="0"/>
                    <a:pt x="108" y="1"/>
                    <a:pt x="108" y="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10" name="Freeform 8">
              <a:extLst>
                <a:ext uri="{FF2B5EF4-FFF2-40B4-BE49-F238E27FC236}">
                  <a16:creationId xmlns:a16="http://schemas.microsoft.com/office/drawing/2014/main" id="{352EBED3-3D8E-E3B1-C8FA-D24A62D7FECC}"/>
                </a:ext>
              </a:extLst>
            </p:cNvPr>
            <p:cNvSpPr>
              <a:spLocks/>
            </p:cNvSpPr>
            <p:nvPr userDrawn="1"/>
          </p:nvSpPr>
          <p:spPr bwMode="auto">
            <a:xfrm>
              <a:off x="613" y="4079"/>
              <a:ext cx="115" cy="126"/>
            </a:xfrm>
            <a:custGeom>
              <a:avLst/>
              <a:gdLst>
                <a:gd name="T0" fmla="*/ 270 w 270"/>
                <a:gd name="T1" fmla="*/ 1 h 295"/>
                <a:gd name="T2" fmla="*/ 87 w 270"/>
                <a:gd name="T3" fmla="*/ 1 h 295"/>
                <a:gd name="T4" fmla="*/ 61 w 270"/>
                <a:gd name="T5" fmla="*/ 13 h 295"/>
                <a:gd name="T6" fmla="*/ 3 w 270"/>
                <a:gd name="T7" fmla="*/ 259 h 295"/>
                <a:gd name="T8" fmla="*/ 29 w 270"/>
                <a:gd name="T9" fmla="*/ 295 h 295"/>
                <a:gd name="T10" fmla="*/ 179 w 270"/>
                <a:gd name="T11" fmla="*/ 295 h 295"/>
                <a:gd name="T12" fmla="*/ 213 w 270"/>
                <a:gd name="T13" fmla="*/ 273 h 295"/>
                <a:gd name="T14" fmla="*/ 251 w 270"/>
                <a:gd name="T15" fmla="*/ 107 h 295"/>
                <a:gd name="T16" fmla="*/ 145 w 270"/>
                <a:gd name="T17" fmla="*/ 107 h 295"/>
                <a:gd name="T18" fmla="*/ 132 w 270"/>
                <a:gd name="T19" fmla="*/ 151 h 295"/>
                <a:gd name="T20" fmla="*/ 181 w 270"/>
                <a:gd name="T21" fmla="*/ 152 h 295"/>
                <a:gd name="T22" fmla="*/ 162 w 270"/>
                <a:gd name="T23" fmla="*/ 229 h 295"/>
                <a:gd name="T24" fmla="*/ 138 w 270"/>
                <a:gd name="T25" fmla="*/ 245 h 295"/>
                <a:gd name="T26" fmla="*/ 90 w 270"/>
                <a:gd name="T27" fmla="*/ 245 h 295"/>
                <a:gd name="T28" fmla="*/ 77 w 270"/>
                <a:gd name="T29" fmla="*/ 228 h 295"/>
                <a:gd name="T30" fmla="*/ 119 w 270"/>
                <a:gd name="T31" fmla="*/ 60 h 295"/>
                <a:gd name="T32" fmla="*/ 143 w 270"/>
                <a:gd name="T33" fmla="*/ 49 h 295"/>
                <a:gd name="T34" fmla="*/ 260 w 270"/>
                <a:gd name="T35" fmla="*/ 49 h 295"/>
                <a:gd name="T36" fmla="*/ 270 w 270"/>
                <a:gd name="T37" fmla="*/ 1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0" h="295">
                  <a:moveTo>
                    <a:pt x="270" y="1"/>
                  </a:moveTo>
                  <a:cubicBezTo>
                    <a:pt x="226" y="1"/>
                    <a:pt x="117" y="0"/>
                    <a:pt x="87" y="1"/>
                  </a:cubicBezTo>
                  <a:cubicBezTo>
                    <a:pt x="74" y="1"/>
                    <a:pt x="69" y="4"/>
                    <a:pt x="61" y="13"/>
                  </a:cubicBezTo>
                  <a:cubicBezTo>
                    <a:pt x="47" y="30"/>
                    <a:pt x="4" y="252"/>
                    <a:pt x="3" y="259"/>
                  </a:cubicBezTo>
                  <a:cubicBezTo>
                    <a:pt x="0" y="278"/>
                    <a:pt x="12" y="295"/>
                    <a:pt x="29" y="295"/>
                  </a:cubicBezTo>
                  <a:cubicBezTo>
                    <a:pt x="35" y="294"/>
                    <a:pt x="160" y="295"/>
                    <a:pt x="179" y="295"/>
                  </a:cubicBezTo>
                  <a:cubicBezTo>
                    <a:pt x="206" y="295"/>
                    <a:pt x="210" y="281"/>
                    <a:pt x="213" y="273"/>
                  </a:cubicBezTo>
                  <a:cubicBezTo>
                    <a:pt x="216" y="265"/>
                    <a:pt x="251" y="107"/>
                    <a:pt x="251" y="107"/>
                  </a:cubicBezTo>
                  <a:cubicBezTo>
                    <a:pt x="145" y="107"/>
                    <a:pt x="145" y="107"/>
                    <a:pt x="145" y="107"/>
                  </a:cubicBezTo>
                  <a:cubicBezTo>
                    <a:pt x="132" y="151"/>
                    <a:pt x="132" y="151"/>
                    <a:pt x="132" y="151"/>
                  </a:cubicBezTo>
                  <a:cubicBezTo>
                    <a:pt x="181" y="152"/>
                    <a:pt x="181" y="152"/>
                    <a:pt x="181" y="152"/>
                  </a:cubicBezTo>
                  <a:cubicBezTo>
                    <a:pt x="181" y="152"/>
                    <a:pt x="166" y="217"/>
                    <a:pt x="162" y="229"/>
                  </a:cubicBezTo>
                  <a:cubicBezTo>
                    <a:pt x="159" y="238"/>
                    <a:pt x="153" y="245"/>
                    <a:pt x="138" y="245"/>
                  </a:cubicBezTo>
                  <a:cubicBezTo>
                    <a:pt x="127" y="245"/>
                    <a:pt x="107" y="245"/>
                    <a:pt x="90" y="245"/>
                  </a:cubicBezTo>
                  <a:cubicBezTo>
                    <a:pt x="76" y="245"/>
                    <a:pt x="75" y="238"/>
                    <a:pt x="77" y="228"/>
                  </a:cubicBezTo>
                  <a:cubicBezTo>
                    <a:pt x="81" y="207"/>
                    <a:pt x="106" y="72"/>
                    <a:pt x="119" y="60"/>
                  </a:cubicBezTo>
                  <a:cubicBezTo>
                    <a:pt x="128" y="50"/>
                    <a:pt x="127" y="49"/>
                    <a:pt x="143" y="49"/>
                  </a:cubicBezTo>
                  <a:cubicBezTo>
                    <a:pt x="159" y="49"/>
                    <a:pt x="260" y="49"/>
                    <a:pt x="260" y="49"/>
                  </a:cubicBezTo>
                  <a:cubicBezTo>
                    <a:pt x="270" y="1"/>
                    <a:pt x="270" y="1"/>
                    <a:pt x="270" y="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11" name="Freeform 9">
              <a:extLst>
                <a:ext uri="{FF2B5EF4-FFF2-40B4-BE49-F238E27FC236}">
                  <a16:creationId xmlns:a16="http://schemas.microsoft.com/office/drawing/2014/main" id="{C8CF48B9-AA02-A0C5-F4D4-5333A20DED3B}"/>
                </a:ext>
              </a:extLst>
            </p:cNvPr>
            <p:cNvSpPr>
              <a:spLocks/>
            </p:cNvSpPr>
            <p:nvPr userDrawn="1"/>
          </p:nvSpPr>
          <p:spPr bwMode="auto">
            <a:xfrm>
              <a:off x="813" y="4105"/>
              <a:ext cx="89" cy="100"/>
            </a:xfrm>
            <a:custGeom>
              <a:avLst/>
              <a:gdLst>
                <a:gd name="T0" fmla="*/ 210 w 210"/>
                <a:gd name="T1" fmla="*/ 0 h 236"/>
                <a:gd name="T2" fmla="*/ 95 w 210"/>
                <a:gd name="T3" fmla="*/ 0 h 236"/>
                <a:gd name="T4" fmla="*/ 53 w 210"/>
                <a:gd name="T5" fmla="*/ 18 h 236"/>
                <a:gd name="T6" fmla="*/ 37 w 210"/>
                <a:gd name="T7" fmla="*/ 70 h 236"/>
                <a:gd name="T8" fmla="*/ 36 w 210"/>
                <a:gd name="T9" fmla="*/ 107 h 236"/>
                <a:gd name="T10" fmla="*/ 52 w 210"/>
                <a:gd name="T11" fmla="*/ 119 h 236"/>
                <a:gd name="T12" fmla="*/ 111 w 210"/>
                <a:gd name="T13" fmla="*/ 140 h 236"/>
                <a:gd name="T14" fmla="*/ 117 w 210"/>
                <a:gd name="T15" fmla="*/ 155 h 236"/>
                <a:gd name="T16" fmla="*/ 110 w 210"/>
                <a:gd name="T17" fmla="*/ 177 h 236"/>
                <a:gd name="T18" fmla="*/ 90 w 210"/>
                <a:gd name="T19" fmla="*/ 186 h 236"/>
                <a:gd name="T20" fmla="*/ 12 w 210"/>
                <a:gd name="T21" fmla="*/ 187 h 236"/>
                <a:gd name="T22" fmla="*/ 0 w 210"/>
                <a:gd name="T23" fmla="*/ 236 h 236"/>
                <a:gd name="T24" fmla="*/ 125 w 210"/>
                <a:gd name="T25" fmla="*/ 236 h 236"/>
                <a:gd name="T26" fmla="*/ 165 w 210"/>
                <a:gd name="T27" fmla="*/ 213 h 236"/>
                <a:gd name="T28" fmla="*/ 183 w 210"/>
                <a:gd name="T29" fmla="*/ 132 h 236"/>
                <a:gd name="T30" fmla="*/ 168 w 210"/>
                <a:gd name="T31" fmla="*/ 101 h 236"/>
                <a:gd name="T32" fmla="*/ 112 w 210"/>
                <a:gd name="T33" fmla="*/ 81 h 236"/>
                <a:gd name="T34" fmla="*/ 96 w 210"/>
                <a:gd name="T35" fmla="*/ 65 h 236"/>
                <a:gd name="T36" fmla="*/ 102 w 210"/>
                <a:gd name="T37" fmla="*/ 52 h 236"/>
                <a:gd name="T38" fmla="*/ 112 w 210"/>
                <a:gd name="T39" fmla="*/ 48 h 236"/>
                <a:gd name="T40" fmla="*/ 197 w 210"/>
                <a:gd name="T41" fmla="*/ 48 h 236"/>
                <a:gd name="T42" fmla="*/ 210 w 210"/>
                <a:gd name="T43" fmla="*/ 0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0" h="236">
                  <a:moveTo>
                    <a:pt x="210" y="0"/>
                  </a:moveTo>
                  <a:cubicBezTo>
                    <a:pt x="210" y="0"/>
                    <a:pt x="124" y="1"/>
                    <a:pt x="95" y="0"/>
                  </a:cubicBezTo>
                  <a:cubicBezTo>
                    <a:pt x="66" y="0"/>
                    <a:pt x="60" y="8"/>
                    <a:pt x="53" y="18"/>
                  </a:cubicBezTo>
                  <a:cubicBezTo>
                    <a:pt x="46" y="27"/>
                    <a:pt x="42" y="41"/>
                    <a:pt x="37" y="70"/>
                  </a:cubicBezTo>
                  <a:cubicBezTo>
                    <a:pt x="35" y="82"/>
                    <a:pt x="30" y="97"/>
                    <a:pt x="36" y="107"/>
                  </a:cubicBezTo>
                  <a:cubicBezTo>
                    <a:pt x="40" y="115"/>
                    <a:pt x="48" y="118"/>
                    <a:pt x="52" y="119"/>
                  </a:cubicBezTo>
                  <a:cubicBezTo>
                    <a:pt x="58" y="122"/>
                    <a:pt x="107" y="139"/>
                    <a:pt x="111" y="140"/>
                  </a:cubicBezTo>
                  <a:cubicBezTo>
                    <a:pt x="114" y="141"/>
                    <a:pt x="120" y="144"/>
                    <a:pt x="117" y="155"/>
                  </a:cubicBezTo>
                  <a:cubicBezTo>
                    <a:pt x="115" y="163"/>
                    <a:pt x="114" y="167"/>
                    <a:pt x="110" y="177"/>
                  </a:cubicBezTo>
                  <a:cubicBezTo>
                    <a:pt x="108" y="182"/>
                    <a:pt x="102" y="187"/>
                    <a:pt x="90" y="186"/>
                  </a:cubicBezTo>
                  <a:cubicBezTo>
                    <a:pt x="68" y="186"/>
                    <a:pt x="12" y="187"/>
                    <a:pt x="12" y="187"/>
                  </a:cubicBezTo>
                  <a:cubicBezTo>
                    <a:pt x="0" y="236"/>
                    <a:pt x="0" y="236"/>
                    <a:pt x="0" y="236"/>
                  </a:cubicBezTo>
                  <a:cubicBezTo>
                    <a:pt x="0" y="236"/>
                    <a:pt x="110" y="235"/>
                    <a:pt x="125" y="236"/>
                  </a:cubicBezTo>
                  <a:cubicBezTo>
                    <a:pt x="149" y="236"/>
                    <a:pt x="157" y="232"/>
                    <a:pt x="165" y="213"/>
                  </a:cubicBezTo>
                  <a:cubicBezTo>
                    <a:pt x="170" y="201"/>
                    <a:pt x="177" y="175"/>
                    <a:pt x="183" y="132"/>
                  </a:cubicBezTo>
                  <a:cubicBezTo>
                    <a:pt x="186" y="116"/>
                    <a:pt x="180" y="106"/>
                    <a:pt x="168" y="101"/>
                  </a:cubicBezTo>
                  <a:cubicBezTo>
                    <a:pt x="144" y="91"/>
                    <a:pt x="128" y="87"/>
                    <a:pt x="112" y="81"/>
                  </a:cubicBezTo>
                  <a:cubicBezTo>
                    <a:pt x="104" y="78"/>
                    <a:pt x="93" y="76"/>
                    <a:pt x="96" y="65"/>
                  </a:cubicBezTo>
                  <a:cubicBezTo>
                    <a:pt x="98" y="59"/>
                    <a:pt x="98" y="55"/>
                    <a:pt x="102" y="52"/>
                  </a:cubicBezTo>
                  <a:cubicBezTo>
                    <a:pt x="106" y="48"/>
                    <a:pt x="107" y="48"/>
                    <a:pt x="112" y="48"/>
                  </a:cubicBezTo>
                  <a:cubicBezTo>
                    <a:pt x="128" y="48"/>
                    <a:pt x="197" y="48"/>
                    <a:pt x="197" y="48"/>
                  </a:cubicBezTo>
                  <a:cubicBezTo>
                    <a:pt x="210" y="0"/>
                    <a:pt x="210" y="0"/>
                    <a:pt x="21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12" name="Freeform 10">
              <a:extLst>
                <a:ext uri="{FF2B5EF4-FFF2-40B4-BE49-F238E27FC236}">
                  <a16:creationId xmlns:a16="http://schemas.microsoft.com/office/drawing/2014/main" id="{022D5EBE-BAE9-6311-4B84-262A706D2B8C}"/>
                </a:ext>
              </a:extLst>
            </p:cNvPr>
            <p:cNvSpPr>
              <a:spLocks noEditPoints="1"/>
            </p:cNvSpPr>
            <p:nvPr userDrawn="1"/>
          </p:nvSpPr>
          <p:spPr bwMode="auto">
            <a:xfrm>
              <a:off x="718" y="4105"/>
              <a:ext cx="99" cy="100"/>
            </a:xfrm>
            <a:custGeom>
              <a:avLst/>
              <a:gdLst>
                <a:gd name="T0" fmla="*/ 134 w 233"/>
                <a:gd name="T1" fmla="*/ 185 h 235"/>
                <a:gd name="T2" fmla="*/ 81 w 233"/>
                <a:gd name="T3" fmla="*/ 185 h 235"/>
                <a:gd name="T4" fmla="*/ 66 w 233"/>
                <a:gd name="T5" fmla="*/ 173 h 235"/>
                <a:gd name="T6" fmla="*/ 75 w 233"/>
                <a:gd name="T7" fmla="*/ 130 h 235"/>
                <a:gd name="T8" fmla="*/ 91 w 233"/>
                <a:gd name="T9" fmla="*/ 114 h 235"/>
                <a:gd name="T10" fmla="*/ 151 w 233"/>
                <a:gd name="T11" fmla="*/ 113 h 235"/>
                <a:gd name="T12" fmla="*/ 134 w 233"/>
                <a:gd name="T13" fmla="*/ 185 h 235"/>
                <a:gd name="T14" fmla="*/ 187 w 233"/>
                <a:gd name="T15" fmla="*/ 235 h 235"/>
                <a:gd name="T16" fmla="*/ 232 w 233"/>
                <a:gd name="T17" fmla="*/ 19 h 235"/>
                <a:gd name="T18" fmla="*/ 210 w 233"/>
                <a:gd name="T19" fmla="*/ 0 h 235"/>
                <a:gd name="T20" fmla="*/ 71 w 233"/>
                <a:gd name="T21" fmla="*/ 0 h 235"/>
                <a:gd name="T22" fmla="*/ 61 w 233"/>
                <a:gd name="T23" fmla="*/ 46 h 235"/>
                <a:gd name="T24" fmla="*/ 155 w 233"/>
                <a:gd name="T25" fmla="*/ 46 h 235"/>
                <a:gd name="T26" fmla="*/ 163 w 233"/>
                <a:gd name="T27" fmla="*/ 57 h 235"/>
                <a:gd name="T28" fmla="*/ 160 w 233"/>
                <a:gd name="T29" fmla="*/ 69 h 235"/>
                <a:gd name="T30" fmla="*/ 67 w 233"/>
                <a:gd name="T31" fmla="*/ 70 h 235"/>
                <a:gd name="T32" fmla="*/ 39 w 233"/>
                <a:gd name="T33" fmla="*/ 83 h 235"/>
                <a:gd name="T34" fmla="*/ 7 w 233"/>
                <a:gd name="T35" fmla="*/ 214 h 235"/>
                <a:gd name="T36" fmla="*/ 35 w 233"/>
                <a:gd name="T37" fmla="*/ 235 h 235"/>
                <a:gd name="T38" fmla="*/ 100 w 233"/>
                <a:gd name="T39" fmla="*/ 235 h 235"/>
                <a:gd name="T40" fmla="*/ 120 w 233"/>
                <a:gd name="T41" fmla="*/ 230 h 235"/>
                <a:gd name="T42" fmla="*/ 128 w 233"/>
                <a:gd name="T43" fmla="*/ 220 h 235"/>
                <a:gd name="T44" fmla="*/ 140 w 233"/>
                <a:gd name="T45" fmla="*/ 235 h 235"/>
                <a:gd name="T46" fmla="*/ 187 w 233"/>
                <a:gd name="T47" fmla="*/ 235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33" h="235">
                  <a:moveTo>
                    <a:pt x="134" y="185"/>
                  </a:moveTo>
                  <a:cubicBezTo>
                    <a:pt x="134" y="185"/>
                    <a:pt x="86" y="186"/>
                    <a:pt x="81" y="185"/>
                  </a:cubicBezTo>
                  <a:cubicBezTo>
                    <a:pt x="72" y="184"/>
                    <a:pt x="68" y="181"/>
                    <a:pt x="66" y="173"/>
                  </a:cubicBezTo>
                  <a:cubicBezTo>
                    <a:pt x="64" y="165"/>
                    <a:pt x="72" y="138"/>
                    <a:pt x="75" y="130"/>
                  </a:cubicBezTo>
                  <a:cubicBezTo>
                    <a:pt x="78" y="122"/>
                    <a:pt x="85" y="115"/>
                    <a:pt x="91" y="114"/>
                  </a:cubicBezTo>
                  <a:cubicBezTo>
                    <a:pt x="97" y="113"/>
                    <a:pt x="136" y="113"/>
                    <a:pt x="151" y="113"/>
                  </a:cubicBezTo>
                  <a:lnTo>
                    <a:pt x="134" y="185"/>
                  </a:lnTo>
                  <a:close/>
                  <a:moveTo>
                    <a:pt x="187" y="235"/>
                  </a:moveTo>
                  <a:cubicBezTo>
                    <a:pt x="187" y="235"/>
                    <a:pt x="231" y="33"/>
                    <a:pt x="232" y="19"/>
                  </a:cubicBezTo>
                  <a:cubicBezTo>
                    <a:pt x="233" y="7"/>
                    <a:pt x="227" y="0"/>
                    <a:pt x="210" y="0"/>
                  </a:cubicBezTo>
                  <a:cubicBezTo>
                    <a:pt x="71" y="0"/>
                    <a:pt x="71" y="0"/>
                    <a:pt x="71" y="0"/>
                  </a:cubicBezTo>
                  <a:cubicBezTo>
                    <a:pt x="61" y="46"/>
                    <a:pt x="61" y="46"/>
                    <a:pt x="61" y="46"/>
                  </a:cubicBezTo>
                  <a:cubicBezTo>
                    <a:pt x="61" y="46"/>
                    <a:pt x="148" y="46"/>
                    <a:pt x="155" y="46"/>
                  </a:cubicBezTo>
                  <a:cubicBezTo>
                    <a:pt x="158" y="46"/>
                    <a:pt x="166" y="49"/>
                    <a:pt x="163" y="57"/>
                  </a:cubicBezTo>
                  <a:cubicBezTo>
                    <a:pt x="161" y="64"/>
                    <a:pt x="160" y="69"/>
                    <a:pt x="160" y="69"/>
                  </a:cubicBezTo>
                  <a:cubicBezTo>
                    <a:pt x="160" y="69"/>
                    <a:pt x="79" y="69"/>
                    <a:pt x="67" y="70"/>
                  </a:cubicBezTo>
                  <a:cubicBezTo>
                    <a:pt x="48" y="72"/>
                    <a:pt x="47" y="74"/>
                    <a:pt x="39" y="83"/>
                  </a:cubicBezTo>
                  <a:cubicBezTo>
                    <a:pt x="17" y="105"/>
                    <a:pt x="0" y="192"/>
                    <a:pt x="7" y="214"/>
                  </a:cubicBezTo>
                  <a:cubicBezTo>
                    <a:pt x="11" y="227"/>
                    <a:pt x="25" y="235"/>
                    <a:pt x="35" y="235"/>
                  </a:cubicBezTo>
                  <a:cubicBezTo>
                    <a:pt x="47" y="235"/>
                    <a:pt x="83" y="235"/>
                    <a:pt x="100" y="235"/>
                  </a:cubicBezTo>
                  <a:cubicBezTo>
                    <a:pt x="106" y="235"/>
                    <a:pt x="116" y="234"/>
                    <a:pt x="120" y="230"/>
                  </a:cubicBezTo>
                  <a:cubicBezTo>
                    <a:pt x="127" y="225"/>
                    <a:pt x="128" y="220"/>
                    <a:pt x="128" y="220"/>
                  </a:cubicBezTo>
                  <a:cubicBezTo>
                    <a:pt x="128" y="231"/>
                    <a:pt x="134" y="235"/>
                    <a:pt x="140" y="235"/>
                  </a:cubicBezTo>
                  <a:cubicBezTo>
                    <a:pt x="157" y="235"/>
                    <a:pt x="187" y="235"/>
                    <a:pt x="187" y="23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14" name="Freeform 11">
              <a:extLst>
                <a:ext uri="{FF2B5EF4-FFF2-40B4-BE49-F238E27FC236}">
                  <a16:creationId xmlns:a16="http://schemas.microsoft.com/office/drawing/2014/main" id="{7C2E4386-396E-4B90-7F79-1EC5F6BB83DB}"/>
                </a:ext>
              </a:extLst>
            </p:cNvPr>
            <p:cNvSpPr>
              <a:spLocks noEditPoints="1"/>
            </p:cNvSpPr>
            <p:nvPr userDrawn="1"/>
          </p:nvSpPr>
          <p:spPr bwMode="auto">
            <a:xfrm>
              <a:off x="516" y="4105"/>
              <a:ext cx="100" cy="100"/>
            </a:xfrm>
            <a:custGeom>
              <a:avLst/>
              <a:gdLst>
                <a:gd name="T0" fmla="*/ 134 w 233"/>
                <a:gd name="T1" fmla="*/ 185 h 235"/>
                <a:gd name="T2" fmla="*/ 81 w 233"/>
                <a:gd name="T3" fmla="*/ 185 h 235"/>
                <a:gd name="T4" fmla="*/ 66 w 233"/>
                <a:gd name="T5" fmla="*/ 173 h 235"/>
                <a:gd name="T6" fmla="*/ 75 w 233"/>
                <a:gd name="T7" fmla="*/ 130 h 235"/>
                <a:gd name="T8" fmla="*/ 91 w 233"/>
                <a:gd name="T9" fmla="*/ 114 h 235"/>
                <a:gd name="T10" fmla="*/ 151 w 233"/>
                <a:gd name="T11" fmla="*/ 113 h 235"/>
                <a:gd name="T12" fmla="*/ 134 w 233"/>
                <a:gd name="T13" fmla="*/ 185 h 235"/>
                <a:gd name="T14" fmla="*/ 187 w 233"/>
                <a:gd name="T15" fmla="*/ 235 h 235"/>
                <a:gd name="T16" fmla="*/ 232 w 233"/>
                <a:gd name="T17" fmla="*/ 19 h 235"/>
                <a:gd name="T18" fmla="*/ 210 w 233"/>
                <a:gd name="T19" fmla="*/ 0 h 235"/>
                <a:gd name="T20" fmla="*/ 71 w 233"/>
                <a:gd name="T21" fmla="*/ 0 h 235"/>
                <a:gd name="T22" fmla="*/ 61 w 233"/>
                <a:gd name="T23" fmla="*/ 46 h 235"/>
                <a:gd name="T24" fmla="*/ 155 w 233"/>
                <a:gd name="T25" fmla="*/ 46 h 235"/>
                <a:gd name="T26" fmla="*/ 164 w 233"/>
                <a:gd name="T27" fmla="*/ 57 h 235"/>
                <a:gd name="T28" fmla="*/ 160 w 233"/>
                <a:gd name="T29" fmla="*/ 69 h 235"/>
                <a:gd name="T30" fmla="*/ 67 w 233"/>
                <a:gd name="T31" fmla="*/ 70 h 235"/>
                <a:gd name="T32" fmla="*/ 39 w 233"/>
                <a:gd name="T33" fmla="*/ 83 h 235"/>
                <a:gd name="T34" fmla="*/ 7 w 233"/>
                <a:gd name="T35" fmla="*/ 214 h 235"/>
                <a:gd name="T36" fmla="*/ 35 w 233"/>
                <a:gd name="T37" fmla="*/ 235 h 235"/>
                <a:gd name="T38" fmla="*/ 100 w 233"/>
                <a:gd name="T39" fmla="*/ 235 h 235"/>
                <a:gd name="T40" fmla="*/ 120 w 233"/>
                <a:gd name="T41" fmla="*/ 230 h 235"/>
                <a:gd name="T42" fmla="*/ 128 w 233"/>
                <a:gd name="T43" fmla="*/ 220 h 235"/>
                <a:gd name="T44" fmla="*/ 140 w 233"/>
                <a:gd name="T45" fmla="*/ 235 h 235"/>
                <a:gd name="T46" fmla="*/ 187 w 233"/>
                <a:gd name="T47" fmla="*/ 235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33" h="235">
                  <a:moveTo>
                    <a:pt x="134" y="185"/>
                  </a:moveTo>
                  <a:cubicBezTo>
                    <a:pt x="134" y="185"/>
                    <a:pt x="86" y="186"/>
                    <a:pt x="81" y="185"/>
                  </a:cubicBezTo>
                  <a:cubicBezTo>
                    <a:pt x="72" y="184"/>
                    <a:pt x="68" y="181"/>
                    <a:pt x="66" y="173"/>
                  </a:cubicBezTo>
                  <a:cubicBezTo>
                    <a:pt x="64" y="165"/>
                    <a:pt x="72" y="138"/>
                    <a:pt x="75" y="130"/>
                  </a:cubicBezTo>
                  <a:cubicBezTo>
                    <a:pt x="78" y="122"/>
                    <a:pt x="85" y="115"/>
                    <a:pt x="91" y="114"/>
                  </a:cubicBezTo>
                  <a:cubicBezTo>
                    <a:pt x="97" y="113"/>
                    <a:pt x="136" y="113"/>
                    <a:pt x="151" y="113"/>
                  </a:cubicBezTo>
                  <a:lnTo>
                    <a:pt x="134" y="185"/>
                  </a:lnTo>
                  <a:close/>
                  <a:moveTo>
                    <a:pt x="187" y="235"/>
                  </a:moveTo>
                  <a:cubicBezTo>
                    <a:pt x="187" y="235"/>
                    <a:pt x="231" y="33"/>
                    <a:pt x="232" y="19"/>
                  </a:cubicBezTo>
                  <a:cubicBezTo>
                    <a:pt x="233" y="7"/>
                    <a:pt x="227" y="0"/>
                    <a:pt x="210" y="0"/>
                  </a:cubicBezTo>
                  <a:cubicBezTo>
                    <a:pt x="71" y="0"/>
                    <a:pt x="71" y="0"/>
                    <a:pt x="71" y="0"/>
                  </a:cubicBezTo>
                  <a:cubicBezTo>
                    <a:pt x="61" y="46"/>
                    <a:pt x="61" y="46"/>
                    <a:pt x="61" y="46"/>
                  </a:cubicBezTo>
                  <a:cubicBezTo>
                    <a:pt x="61" y="46"/>
                    <a:pt x="148" y="46"/>
                    <a:pt x="155" y="46"/>
                  </a:cubicBezTo>
                  <a:cubicBezTo>
                    <a:pt x="158" y="46"/>
                    <a:pt x="166" y="49"/>
                    <a:pt x="164" y="57"/>
                  </a:cubicBezTo>
                  <a:cubicBezTo>
                    <a:pt x="161" y="64"/>
                    <a:pt x="160" y="69"/>
                    <a:pt x="160" y="69"/>
                  </a:cubicBezTo>
                  <a:cubicBezTo>
                    <a:pt x="160" y="69"/>
                    <a:pt x="79" y="69"/>
                    <a:pt x="67" y="70"/>
                  </a:cubicBezTo>
                  <a:cubicBezTo>
                    <a:pt x="48" y="72"/>
                    <a:pt x="47" y="74"/>
                    <a:pt x="39" y="83"/>
                  </a:cubicBezTo>
                  <a:cubicBezTo>
                    <a:pt x="17" y="105"/>
                    <a:pt x="0" y="192"/>
                    <a:pt x="7" y="214"/>
                  </a:cubicBezTo>
                  <a:cubicBezTo>
                    <a:pt x="11" y="227"/>
                    <a:pt x="25" y="235"/>
                    <a:pt x="35" y="235"/>
                  </a:cubicBezTo>
                  <a:cubicBezTo>
                    <a:pt x="47" y="235"/>
                    <a:pt x="83" y="235"/>
                    <a:pt x="100" y="235"/>
                  </a:cubicBezTo>
                  <a:cubicBezTo>
                    <a:pt x="106" y="235"/>
                    <a:pt x="116" y="234"/>
                    <a:pt x="120" y="230"/>
                  </a:cubicBezTo>
                  <a:cubicBezTo>
                    <a:pt x="127" y="225"/>
                    <a:pt x="128" y="220"/>
                    <a:pt x="128" y="220"/>
                  </a:cubicBezTo>
                  <a:cubicBezTo>
                    <a:pt x="128" y="231"/>
                    <a:pt x="134" y="235"/>
                    <a:pt x="140" y="235"/>
                  </a:cubicBezTo>
                  <a:cubicBezTo>
                    <a:pt x="157" y="235"/>
                    <a:pt x="187" y="235"/>
                    <a:pt x="187" y="23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grpSp>
      <p:sp>
        <p:nvSpPr>
          <p:cNvPr id="5" name="Footer Placeholder 1">
            <a:extLst>
              <a:ext uri="{FF2B5EF4-FFF2-40B4-BE49-F238E27FC236}">
                <a16:creationId xmlns:a16="http://schemas.microsoft.com/office/drawing/2014/main" id="{26BFDF80-306F-50E4-5EB4-F9B0D5C9EE7F}"/>
              </a:ext>
            </a:extLst>
          </p:cNvPr>
          <p:cNvSpPr>
            <a:spLocks noGrp="1"/>
          </p:cNvSpPr>
          <p:nvPr>
            <p:ph type="ftr" sz="quarter" idx="3"/>
          </p:nvPr>
        </p:nvSpPr>
        <p:spPr>
          <a:xfrm>
            <a:off x="2898866" y="6415620"/>
            <a:ext cx="7555763" cy="365125"/>
          </a:xfrm>
          <a:prstGeom prst="rect">
            <a:avLst/>
          </a:prstGeom>
        </p:spPr>
        <p:txBody>
          <a:bodyPr vert="horz" lIns="0" tIns="0" rIns="0" bIns="0" rtlCol="0" anchor="ctr"/>
          <a:lstStyle>
            <a:lvl1pPr algn="l">
              <a:defRPr sz="700">
                <a:solidFill>
                  <a:schemeClr val="bg2"/>
                </a:solidFill>
              </a:defRPr>
            </a:lvl1pPr>
          </a:lstStyle>
          <a:p>
            <a:pPr fontAlgn="base">
              <a:spcBef>
                <a:spcPct val="0"/>
              </a:spcBef>
              <a:spcAft>
                <a:spcPct val="0"/>
              </a:spcAft>
            </a:pPr>
            <a:endParaRPr lang="en-US">
              <a:cs typeface="Arial" charset="0"/>
            </a:endParaRPr>
          </a:p>
        </p:txBody>
      </p:sp>
    </p:spTree>
    <p:extLst>
      <p:ext uri="{BB962C8B-B14F-4D97-AF65-F5344CB8AC3E}">
        <p14:creationId xmlns:p14="http://schemas.microsoft.com/office/powerpoint/2010/main" val="2394627328"/>
      </p:ext>
    </p:extLst>
  </p:cSld>
  <p:clrMapOvr>
    <a:masterClrMapping/>
  </p:clrMapOvr>
  <p:transition spd="med">
    <p:wipe dir="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5_Land Acknowledgment">
    <p:spTree>
      <p:nvGrpSpPr>
        <p:cNvPr id="1" name=""/>
        <p:cNvGrpSpPr/>
        <p:nvPr/>
      </p:nvGrpSpPr>
      <p:grpSpPr>
        <a:xfrm>
          <a:off x="0" y="0"/>
          <a:ext cx="0" cy="0"/>
          <a:chOff x="0" y="0"/>
          <a:chExt cx="0" cy="0"/>
        </a:xfrm>
      </p:grpSpPr>
      <p:pic>
        <p:nvPicPr>
          <p:cNvPr id="26" name="Picture 25" descr="A blue background with a blue circle&#10;&#10;Description automatically generated">
            <a:extLst>
              <a:ext uri="{FF2B5EF4-FFF2-40B4-BE49-F238E27FC236}">
                <a16:creationId xmlns:a16="http://schemas.microsoft.com/office/drawing/2014/main" id="{D3213850-90C4-654A-87B3-4E6DB1198DC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3" name="Rectangle 12">
            <a:extLst>
              <a:ext uri="{FF2B5EF4-FFF2-40B4-BE49-F238E27FC236}">
                <a16:creationId xmlns:a16="http://schemas.microsoft.com/office/drawing/2014/main" id="{B21C8087-1D4F-28B8-B3A0-6F71002A0561}"/>
              </a:ext>
            </a:extLst>
          </p:cNvPr>
          <p:cNvSpPr/>
          <p:nvPr userDrawn="1"/>
        </p:nvSpPr>
        <p:spPr>
          <a:xfrm>
            <a:off x="0" y="0"/>
            <a:ext cx="12192000" cy="6858000"/>
          </a:xfrm>
          <a:prstGeom prst="rect">
            <a:avLst/>
          </a:prstGeom>
          <a:solidFill>
            <a:srgbClr val="001C5D">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2" name="Title 1">
            <a:extLst>
              <a:ext uri="{FF2B5EF4-FFF2-40B4-BE49-F238E27FC236}">
                <a16:creationId xmlns:a16="http://schemas.microsoft.com/office/drawing/2014/main" id="{1E8F85BD-B984-4E97-9E63-CF5B513C1A11}"/>
              </a:ext>
            </a:extLst>
          </p:cNvPr>
          <p:cNvSpPr>
            <a:spLocks noGrp="1"/>
          </p:cNvSpPr>
          <p:nvPr>
            <p:ph type="title"/>
          </p:nvPr>
        </p:nvSpPr>
        <p:spPr>
          <a:xfrm>
            <a:off x="2898866" y="0"/>
            <a:ext cx="8832883" cy="1005840"/>
          </a:xfrm>
          <a:prstGeom prst="rect">
            <a:avLst/>
          </a:prstGeom>
        </p:spPr>
        <p:txBody>
          <a:bodyPr/>
          <a:lstStyle>
            <a:lvl1pPr>
              <a:defRPr b="1">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47DC6378-C182-490B-8F25-BD4978CF3E51}"/>
              </a:ext>
            </a:extLst>
          </p:cNvPr>
          <p:cNvSpPr>
            <a:spLocks noGrp="1"/>
          </p:cNvSpPr>
          <p:nvPr>
            <p:ph idx="1"/>
          </p:nvPr>
        </p:nvSpPr>
        <p:spPr>
          <a:xfrm>
            <a:off x="2898866" y="1293813"/>
            <a:ext cx="8832884" cy="4883150"/>
          </a:xfrm>
          <a:prstGeom prst="rect">
            <a:avLst/>
          </a:prstGeom>
        </p:spPr>
        <p:txBody>
          <a:bodyPr/>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0" name="Footer Placeholder 2">
            <a:extLst>
              <a:ext uri="{FF2B5EF4-FFF2-40B4-BE49-F238E27FC236}">
                <a16:creationId xmlns:a16="http://schemas.microsoft.com/office/drawing/2014/main" id="{0B19E35E-D5A5-C8E4-14DC-0CCBBE25E128}"/>
              </a:ext>
            </a:extLst>
          </p:cNvPr>
          <p:cNvSpPr>
            <a:spLocks noGrp="1"/>
          </p:cNvSpPr>
          <p:nvPr>
            <p:ph type="ftr" sz="quarter" idx="10"/>
          </p:nvPr>
        </p:nvSpPr>
        <p:spPr>
          <a:xfrm>
            <a:off x="2898866" y="6415620"/>
            <a:ext cx="7537566" cy="365125"/>
          </a:xfrm>
        </p:spPr>
        <p:txBody>
          <a:bodyPr/>
          <a:lstStyle/>
          <a:p>
            <a:pPr fontAlgn="base">
              <a:spcBef>
                <a:spcPct val="0"/>
              </a:spcBef>
              <a:spcAft>
                <a:spcPct val="0"/>
              </a:spcAft>
            </a:pPr>
            <a:endParaRPr lang="en-US">
              <a:cs typeface="Arial" charset="0"/>
            </a:endParaRPr>
          </a:p>
        </p:txBody>
      </p:sp>
      <p:sp>
        <p:nvSpPr>
          <p:cNvPr id="31" name="Slide Number Placeholder 3">
            <a:extLst>
              <a:ext uri="{FF2B5EF4-FFF2-40B4-BE49-F238E27FC236}">
                <a16:creationId xmlns:a16="http://schemas.microsoft.com/office/drawing/2014/main" id="{B8B71503-D663-43A8-8E98-B15D246A2C53}"/>
              </a:ext>
            </a:extLst>
          </p:cNvPr>
          <p:cNvSpPr>
            <a:spLocks noGrp="1"/>
          </p:cNvSpPr>
          <p:nvPr>
            <p:ph type="sldNum" sz="quarter" idx="11"/>
          </p:nvPr>
        </p:nvSpPr>
        <p:spPr>
          <a:xfrm>
            <a:off x="10896682" y="6415620"/>
            <a:ext cx="835068" cy="365125"/>
          </a:xfrm>
          <a:prstGeom prst="rect">
            <a:avLst/>
          </a:prstGeom>
        </p:spPr>
        <p:txBody>
          <a:bodyPr/>
          <a:lstStyle/>
          <a:p>
            <a:pPr fontAlgn="base">
              <a:spcBef>
                <a:spcPct val="0"/>
              </a:spcBef>
              <a:spcAft>
                <a:spcPct val="0"/>
              </a:spcAft>
            </a:pPr>
            <a:fld id="{FAD7BA16-B2D5-D54C-893C-26B8E5DA63D8}" type="slidenum">
              <a:rPr lang="en-US" smtClean="0">
                <a:cs typeface="Arial" charset="0"/>
              </a:rPr>
              <a:pPr fontAlgn="base">
                <a:spcBef>
                  <a:spcPct val="0"/>
                </a:spcBef>
                <a:spcAft>
                  <a:spcPct val="0"/>
                </a:spcAft>
              </a:pPr>
              <a:t>‹#›</a:t>
            </a:fld>
            <a:endParaRPr lang="en-US">
              <a:cs typeface="Arial" charset="0"/>
            </a:endParaRPr>
          </a:p>
        </p:txBody>
      </p:sp>
      <p:cxnSp>
        <p:nvCxnSpPr>
          <p:cNvPr id="32" name="Straight Connector 31">
            <a:extLst>
              <a:ext uri="{FF2B5EF4-FFF2-40B4-BE49-F238E27FC236}">
                <a16:creationId xmlns:a16="http://schemas.microsoft.com/office/drawing/2014/main" id="{0D167B01-0929-01D8-EF11-33B8E1F6AACF}"/>
              </a:ext>
            </a:extLst>
          </p:cNvPr>
          <p:cNvCxnSpPr/>
          <p:nvPr userDrawn="1"/>
        </p:nvCxnSpPr>
        <p:spPr>
          <a:xfrm>
            <a:off x="2898867" y="1136759"/>
            <a:ext cx="365760" cy="0"/>
          </a:xfrm>
          <a:prstGeom prst="line">
            <a:avLst/>
          </a:prstGeom>
          <a:ln w="31750">
            <a:solidFill>
              <a:schemeClr val="accent2"/>
            </a:solidFill>
          </a:ln>
          <a:effectLst/>
        </p:spPr>
        <p:style>
          <a:lnRef idx="2">
            <a:schemeClr val="accent1"/>
          </a:lnRef>
          <a:fillRef idx="0">
            <a:schemeClr val="accent1"/>
          </a:fillRef>
          <a:effectRef idx="1">
            <a:schemeClr val="accent1"/>
          </a:effectRef>
          <a:fontRef idx="minor">
            <a:schemeClr val="tx1"/>
          </a:fontRef>
        </p:style>
      </p:cxnSp>
      <p:pic>
        <p:nvPicPr>
          <p:cNvPr id="5" name="Picture 4" descr="A close up of a boat">
            <a:extLst>
              <a:ext uri="{FF2B5EF4-FFF2-40B4-BE49-F238E27FC236}">
                <a16:creationId xmlns:a16="http://schemas.microsoft.com/office/drawing/2014/main" id="{B871845F-11EB-7277-83FD-4EDCA294C9BA}"/>
              </a:ext>
            </a:extLst>
          </p:cNvPr>
          <p:cNvPicPr>
            <a:picLocks noChangeAspect="1"/>
          </p:cNvPicPr>
          <p:nvPr userDrawn="1"/>
        </p:nvPicPr>
        <p:blipFill rotWithShape="1">
          <a:blip r:embed="rId3"/>
          <a:srcRect r="545"/>
          <a:stretch/>
        </p:blipFill>
        <p:spPr>
          <a:xfrm>
            <a:off x="0" y="0"/>
            <a:ext cx="2437756" cy="6858000"/>
          </a:xfrm>
          <a:prstGeom prst="rect">
            <a:avLst/>
          </a:prstGeom>
        </p:spPr>
      </p:pic>
      <p:grpSp>
        <p:nvGrpSpPr>
          <p:cNvPr id="15" name="Group 4">
            <a:extLst>
              <a:ext uri="{FF2B5EF4-FFF2-40B4-BE49-F238E27FC236}">
                <a16:creationId xmlns:a16="http://schemas.microsoft.com/office/drawing/2014/main" id="{18EF45EE-A60E-BA2F-DD13-684ABE6E07EB}"/>
              </a:ext>
            </a:extLst>
          </p:cNvPr>
          <p:cNvGrpSpPr>
            <a:grpSpLocks noChangeAspect="1"/>
          </p:cNvGrpSpPr>
          <p:nvPr userDrawn="1"/>
        </p:nvGrpSpPr>
        <p:grpSpPr bwMode="auto">
          <a:xfrm>
            <a:off x="442913" y="6470650"/>
            <a:ext cx="989012" cy="204788"/>
            <a:chOff x="279" y="4076"/>
            <a:chExt cx="623" cy="129"/>
          </a:xfrm>
          <a:solidFill>
            <a:schemeClr val="bg1"/>
          </a:solidFill>
        </p:grpSpPr>
        <p:sp>
          <p:nvSpPr>
            <p:cNvPr id="16" name="Freeform 5">
              <a:extLst>
                <a:ext uri="{FF2B5EF4-FFF2-40B4-BE49-F238E27FC236}">
                  <a16:creationId xmlns:a16="http://schemas.microsoft.com/office/drawing/2014/main" id="{2E816F97-2B1E-C176-843E-8F237DD4E15E}"/>
                </a:ext>
              </a:extLst>
            </p:cNvPr>
            <p:cNvSpPr>
              <a:spLocks noEditPoints="1"/>
            </p:cNvSpPr>
            <p:nvPr userDrawn="1"/>
          </p:nvSpPr>
          <p:spPr bwMode="auto">
            <a:xfrm>
              <a:off x="279" y="4076"/>
              <a:ext cx="114" cy="129"/>
            </a:xfrm>
            <a:custGeom>
              <a:avLst/>
              <a:gdLst>
                <a:gd name="T0" fmla="*/ 130 w 268"/>
                <a:gd name="T1" fmla="*/ 176 h 303"/>
                <a:gd name="T2" fmla="*/ 195 w 268"/>
                <a:gd name="T3" fmla="*/ 62 h 303"/>
                <a:gd name="T4" fmla="*/ 198 w 268"/>
                <a:gd name="T5" fmla="*/ 176 h 303"/>
                <a:gd name="T6" fmla="*/ 130 w 268"/>
                <a:gd name="T7" fmla="*/ 176 h 303"/>
                <a:gd name="T8" fmla="*/ 268 w 268"/>
                <a:gd name="T9" fmla="*/ 303 h 303"/>
                <a:gd name="T10" fmla="*/ 255 w 268"/>
                <a:gd name="T11" fmla="*/ 7 h 303"/>
                <a:gd name="T12" fmla="*/ 246 w 268"/>
                <a:gd name="T13" fmla="*/ 0 h 303"/>
                <a:gd name="T14" fmla="*/ 167 w 268"/>
                <a:gd name="T15" fmla="*/ 0 h 303"/>
                <a:gd name="T16" fmla="*/ 1 w 268"/>
                <a:gd name="T17" fmla="*/ 290 h 303"/>
                <a:gd name="T18" fmla="*/ 10 w 268"/>
                <a:gd name="T19" fmla="*/ 303 h 303"/>
                <a:gd name="T20" fmla="*/ 60 w 268"/>
                <a:gd name="T21" fmla="*/ 303 h 303"/>
                <a:gd name="T22" fmla="*/ 101 w 268"/>
                <a:gd name="T23" fmla="*/ 225 h 303"/>
                <a:gd name="T24" fmla="*/ 200 w 268"/>
                <a:gd name="T25" fmla="*/ 225 h 303"/>
                <a:gd name="T26" fmla="*/ 202 w 268"/>
                <a:gd name="T27" fmla="*/ 296 h 303"/>
                <a:gd name="T28" fmla="*/ 214 w 268"/>
                <a:gd name="T29" fmla="*/ 303 h 303"/>
                <a:gd name="T30" fmla="*/ 268 w 268"/>
                <a:gd name="T31" fmla="*/ 303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8" h="303">
                  <a:moveTo>
                    <a:pt x="130" y="176"/>
                  </a:moveTo>
                  <a:cubicBezTo>
                    <a:pt x="195" y="62"/>
                    <a:pt x="195" y="62"/>
                    <a:pt x="195" y="62"/>
                  </a:cubicBezTo>
                  <a:cubicBezTo>
                    <a:pt x="198" y="176"/>
                    <a:pt x="198" y="176"/>
                    <a:pt x="198" y="176"/>
                  </a:cubicBezTo>
                  <a:lnTo>
                    <a:pt x="130" y="176"/>
                  </a:lnTo>
                  <a:close/>
                  <a:moveTo>
                    <a:pt x="268" y="303"/>
                  </a:moveTo>
                  <a:cubicBezTo>
                    <a:pt x="268" y="303"/>
                    <a:pt x="261" y="61"/>
                    <a:pt x="255" y="7"/>
                  </a:cubicBezTo>
                  <a:cubicBezTo>
                    <a:pt x="255" y="1"/>
                    <a:pt x="249" y="0"/>
                    <a:pt x="246" y="0"/>
                  </a:cubicBezTo>
                  <a:cubicBezTo>
                    <a:pt x="233" y="0"/>
                    <a:pt x="167" y="0"/>
                    <a:pt x="167" y="0"/>
                  </a:cubicBezTo>
                  <a:cubicBezTo>
                    <a:pt x="161" y="12"/>
                    <a:pt x="4" y="280"/>
                    <a:pt x="1" y="290"/>
                  </a:cubicBezTo>
                  <a:cubicBezTo>
                    <a:pt x="0" y="295"/>
                    <a:pt x="3" y="302"/>
                    <a:pt x="10" y="303"/>
                  </a:cubicBezTo>
                  <a:cubicBezTo>
                    <a:pt x="18" y="303"/>
                    <a:pt x="60" y="303"/>
                    <a:pt x="60" y="303"/>
                  </a:cubicBezTo>
                  <a:cubicBezTo>
                    <a:pt x="60" y="303"/>
                    <a:pt x="99" y="225"/>
                    <a:pt x="101" y="225"/>
                  </a:cubicBezTo>
                  <a:cubicBezTo>
                    <a:pt x="112" y="225"/>
                    <a:pt x="200" y="225"/>
                    <a:pt x="200" y="225"/>
                  </a:cubicBezTo>
                  <a:cubicBezTo>
                    <a:pt x="200" y="234"/>
                    <a:pt x="200" y="291"/>
                    <a:pt x="202" y="296"/>
                  </a:cubicBezTo>
                  <a:cubicBezTo>
                    <a:pt x="203" y="300"/>
                    <a:pt x="204" y="303"/>
                    <a:pt x="214" y="303"/>
                  </a:cubicBezTo>
                  <a:cubicBezTo>
                    <a:pt x="228" y="303"/>
                    <a:pt x="268" y="303"/>
                    <a:pt x="268" y="30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17" name="Freeform 6">
              <a:extLst>
                <a:ext uri="{FF2B5EF4-FFF2-40B4-BE49-F238E27FC236}">
                  <a16:creationId xmlns:a16="http://schemas.microsoft.com/office/drawing/2014/main" id="{AFE97ABB-62F0-8069-B010-8D164B153BD0}"/>
                </a:ext>
              </a:extLst>
            </p:cNvPr>
            <p:cNvSpPr>
              <a:spLocks/>
            </p:cNvSpPr>
            <p:nvPr userDrawn="1"/>
          </p:nvSpPr>
          <p:spPr bwMode="auto">
            <a:xfrm>
              <a:off x="402" y="4080"/>
              <a:ext cx="54" cy="125"/>
            </a:xfrm>
            <a:custGeom>
              <a:avLst/>
              <a:gdLst>
                <a:gd name="T0" fmla="*/ 63 w 126"/>
                <a:gd name="T1" fmla="*/ 0 h 294"/>
                <a:gd name="T2" fmla="*/ 4 w 126"/>
                <a:gd name="T3" fmla="*/ 271 h 294"/>
                <a:gd name="T4" fmla="*/ 15 w 126"/>
                <a:gd name="T5" fmla="*/ 294 h 294"/>
                <a:gd name="T6" fmla="*/ 65 w 126"/>
                <a:gd name="T7" fmla="*/ 294 h 294"/>
                <a:gd name="T8" fmla="*/ 126 w 126"/>
                <a:gd name="T9" fmla="*/ 1 h 294"/>
                <a:gd name="T10" fmla="*/ 63 w 126"/>
                <a:gd name="T11" fmla="*/ 0 h 294"/>
              </a:gdLst>
              <a:ahLst/>
              <a:cxnLst>
                <a:cxn ang="0">
                  <a:pos x="T0" y="T1"/>
                </a:cxn>
                <a:cxn ang="0">
                  <a:pos x="T2" y="T3"/>
                </a:cxn>
                <a:cxn ang="0">
                  <a:pos x="T4" y="T5"/>
                </a:cxn>
                <a:cxn ang="0">
                  <a:pos x="T6" y="T7"/>
                </a:cxn>
                <a:cxn ang="0">
                  <a:pos x="T8" y="T9"/>
                </a:cxn>
                <a:cxn ang="0">
                  <a:pos x="T10" y="T11"/>
                </a:cxn>
              </a:cxnLst>
              <a:rect l="0" t="0" r="r" b="b"/>
              <a:pathLst>
                <a:path w="126" h="294">
                  <a:moveTo>
                    <a:pt x="63" y="0"/>
                  </a:moveTo>
                  <a:cubicBezTo>
                    <a:pt x="51" y="49"/>
                    <a:pt x="9" y="253"/>
                    <a:pt x="4" y="271"/>
                  </a:cubicBezTo>
                  <a:cubicBezTo>
                    <a:pt x="0" y="285"/>
                    <a:pt x="7" y="293"/>
                    <a:pt x="15" y="294"/>
                  </a:cubicBezTo>
                  <a:cubicBezTo>
                    <a:pt x="27" y="294"/>
                    <a:pt x="65" y="294"/>
                    <a:pt x="65" y="294"/>
                  </a:cubicBezTo>
                  <a:cubicBezTo>
                    <a:pt x="126" y="1"/>
                    <a:pt x="126" y="1"/>
                    <a:pt x="126" y="1"/>
                  </a:cubicBezTo>
                  <a:cubicBezTo>
                    <a:pt x="63" y="0"/>
                    <a:pt x="63" y="0"/>
                    <a:pt x="6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18" name="Freeform 7">
              <a:extLst>
                <a:ext uri="{FF2B5EF4-FFF2-40B4-BE49-F238E27FC236}">
                  <a16:creationId xmlns:a16="http://schemas.microsoft.com/office/drawing/2014/main" id="{5D2A92E9-70AB-262C-474B-72A2A39D96B0}"/>
                </a:ext>
              </a:extLst>
            </p:cNvPr>
            <p:cNvSpPr>
              <a:spLocks/>
            </p:cNvSpPr>
            <p:nvPr userDrawn="1"/>
          </p:nvSpPr>
          <p:spPr bwMode="auto">
            <a:xfrm>
              <a:off x="450" y="4085"/>
              <a:ext cx="74" cy="120"/>
            </a:xfrm>
            <a:custGeom>
              <a:avLst/>
              <a:gdLst>
                <a:gd name="T0" fmla="*/ 108 w 174"/>
                <a:gd name="T1" fmla="*/ 1 h 283"/>
                <a:gd name="T2" fmla="*/ 76 w 174"/>
                <a:gd name="T3" fmla="*/ 36 h 283"/>
                <a:gd name="T4" fmla="*/ 29 w 174"/>
                <a:gd name="T5" fmla="*/ 50 h 283"/>
                <a:gd name="T6" fmla="*/ 19 w 174"/>
                <a:gd name="T7" fmla="*/ 94 h 283"/>
                <a:gd name="T8" fmla="*/ 43 w 174"/>
                <a:gd name="T9" fmla="*/ 94 h 283"/>
                <a:gd name="T10" fmla="*/ 3 w 174"/>
                <a:gd name="T11" fmla="*/ 263 h 283"/>
                <a:gd name="T12" fmla="*/ 18 w 174"/>
                <a:gd name="T13" fmla="*/ 283 h 283"/>
                <a:gd name="T14" fmla="*/ 104 w 174"/>
                <a:gd name="T15" fmla="*/ 283 h 283"/>
                <a:gd name="T16" fmla="*/ 127 w 174"/>
                <a:gd name="T17" fmla="*/ 269 h 283"/>
                <a:gd name="T18" fmla="*/ 135 w 174"/>
                <a:gd name="T19" fmla="*/ 233 h 283"/>
                <a:gd name="T20" fmla="*/ 71 w 174"/>
                <a:gd name="T21" fmla="*/ 234 h 283"/>
                <a:gd name="T22" fmla="*/ 103 w 174"/>
                <a:gd name="T23" fmla="*/ 94 h 283"/>
                <a:gd name="T24" fmla="*/ 163 w 174"/>
                <a:gd name="T25" fmla="*/ 94 h 283"/>
                <a:gd name="T26" fmla="*/ 174 w 174"/>
                <a:gd name="T27" fmla="*/ 48 h 283"/>
                <a:gd name="T28" fmla="*/ 116 w 174"/>
                <a:gd name="T29" fmla="*/ 49 h 283"/>
                <a:gd name="T30" fmla="*/ 126 w 174"/>
                <a:gd name="T31" fmla="*/ 1 h 283"/>
                <a:gd name="T32" fmla="*/ 108 w 174"/>
                <a:gd name="T33" fmla="*/ 1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4" h="283">
                  <a:moveTo>
                    <a:pt x="108" y="1"/>
                  </a:moveTo>
                  <a:cubicBezTo>
                    <a:pt x="105" y="9"/>
                    <a:pt x="94" y="24"/>
                    <a:pt x="76" y="36"/>
                  </a:cubicBezTo>
                  <a:cubicBezTo>
                    <a:pt x="59" y="47"/>
                    <a:pt x="29" y="50"/>
                    <a:pt x="29" y="50"/>
                  </a:cubicBezTo>
                  <a:cubicBezTo>
                    <a:pt x="19" y="94"/>
                    <a:pt x="19" y="94"/>
                    <a:pt x="19" y="94"/>
                  </a:cubicBezTo>
                  <a:cubicBezTo>
                    <a:pt x="19" y="94"/>
                    <a:pt x="36" y="94"/>
                    <a:pt x="43" y="94"/>
                  </a:cubicBezTo>
                  <a:cubicBezTo>
                    <a:pt x="44" y="94"/>
                    <a:pt x="7" y="249"/>
                    <a:pt x="3" y="263"/>
                  </a:cubicBezTo>
                  <a:cubicBezTo>
                    <a:pt x="1" y="271"/>
                    <a:pt x="0" y="283"/>
                    <a:pt x="18" y="283"/>
                  </a:cubicBezTo>
                  <a:cubicBezTo>
                    <a:pt x="23" y="282"/>
                    <a:pt x="92" y="282"/>
                    <a:pt x="104" y="283"/>
                  </a:cubicBezTo>
                  <a:cubicBezTo>
                    <a:pt x="115" y="283"/>
                    <a:pt x="121" y="281"/>
                    <a:pt x="127" y="269"/>
                  </a:cubicBezTo>
                  <a:cubicBezTo>
                    <a:pt x="131" y="260"/>
                    <a:pt x="135" y="233"/>
                    <a:pt x="135" y="233"/>
                  </a:cubicBezTo>
                  <a:cubicBezTo>
                    <a:pt x="71" y="234"/>
                    <a:pt x="71" y="234"/>
                    <a:pt x="71" y="234"/>
                  </a:cubicBezTo>
                  <a:cubicBezTo>
                    <a:pt x="103" y="94"/>
                    <a:pt x="103" y="94"/>
                    <a:pt x="103" y="94"/>
                  </a:cubicBezTo>
                  <a:cubicBezTo>
                    <a:pt x="163" y="94"/>
                    <a:pt x="163" y="94"/>
                    <a:pt x="163" y="94"/>
                  </a:cubicBezTo>
                  <a:cubicBezTo>
                    <a:pt x="163" y="94"/>
                    <a:pt x="172" y="57"/>
                    <a:pt x="174" y="48"/>
                  </a:cubicBezTo>
                  <a:cubicBezTo>
                    <a:pt x="174" y="47"/>
                    <a:pt x="116" y="49"/>
                    <a:pt x="116" y="49"/>
                  </a:cubicBezTo>
                  <a:cubicBezTo>
                    <a:pt x="116" y="49"/>
                    <a:pt x="124" y="12"/>
                    <a:pt x="126" y="1"/>
                  </a:cubicBezTo>
                  <a:cubicBezTo>
                    <a:pt x="126" y="0"/>
                    <a:pt x="108" y="1"/>
                    <a:pt x="108" y="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19" name="Freeform 8">
              <a:extLst>
                <a:ext uri="{FF2B5EF4-FFF2-40B4-BE49-F238E27FC236}">
                  <a16:creationId xmlns:a16="http://schemas.microsoft.com/office/drawing/2014/main" id="{812FA97A-E959-9819-88E0-B7EF0F94762B}"/>
                </a:ext>
              </a:extLst>
            </p:cNvPr>
            <p:cNvSpPr>
              <a:spLocks/>
            </p:cNvSpPr>
            <p:nvPr userDrawn="1"/>
          </p:nvSpPr>
          <p:spPr bwMode="auto">
            <a:xfrm>
              <a:off x="613" y="4079"/>
              <a:ext cx="115" cy="126"/>
            </a:xfrm>
            <a:custGeom>
              <a:avLst/>
              <a:gdLst>
                <a:gd name="T0" fmla="*/ 270 w 270"/>
                <a:gd name="T1" fmla="*/ 1 h 295"/>
                <a:gd name="T2" fmla="*/ 87 w 270"/>
                <a:gd name="T3" fmla="*/ 1 h 295"/>
                <a:gd name="T4" fmla="*/ 61 w 270"/>
                <a:gd name="T5" fmla="*/ 13 h 295"/>
                <a:gd name="T6" fmla="*/ 3 w 270"/>
                <a:gd name="T7" fmla="*/ 259 h 295"/>
                <a:gd name="T8" fmla="*/ 29 w 270"/>
                <a:gd name="T9" fmla="*/ 295 h 295"/>
                <a:gd name="T10" fmla="*/ 179 w 270"/>
                <a:gd name="T11" fmla="*/ 295 h 295"/>
                <a:gd name="T12" fmla="*/ 213 w 270"/>
                <a:gd name="T13" fmla="*/ 273 h 295"/>
                <a:gd name="T14" fmla="*/ 251 w 270"/>
                <a:gd name="T15" fmla="*/ 107 h 295"/>
                <a:gd name="T16" fmla="*/ 145 w 270"/>
                <a:gd name="T17" fmla="*/ 107 h 295"/>
                <a:gd name="T18" fmla="*/ 132 w 270"/>
                <a:gd name="T19" fmla="*/ 151 h 295"/>
                <a:gd name="T20" fmla="*/ 181 w 270"/>
                <a:gd name="T21" fmla="*/ 152 h 295"/>
                <a:gd name="T22" fmla="*/ 162 w 270"/>
                <a:gd name="T23" fmla="*/ 229 h 295"/>
                <a:gd name="T24" fmla="*/ 138 w 270"/>
                <a:gd name="T25" fmla="*/ 245 h 295"/>
                <a:gd name="T26" fmla="*/ 90 w 270"/>
                <a:gd name="T27" fmla="*/ 245 h 295"/>
                <a:gd name="T28" fmla="*/ 77 w 270"/>
                <a:gd name="T29" fmla="*/ 228 h 295"/>
                <a:gd name="T30" fmla="*/ 119 w 270"/>
                <a:gd name="T31" fmla="*/ 60 h 295"/>
                <a:gd name="T32" fmla="*/ 143 w 270"/>
                <a:gd name="T33" fmla="*/ 49 h 295"/>
                <a:gd name="T34" fmla="*/ 260 w 270"/>
                <a:gd name="T35" fmla="*/ 49 h 295"/>
                <a:gd name="T36" fmla="*/ 270 w 270"/>
                <a:gd name="T37" fmla="*/ 1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0" h="295">
                  <a:moveTo>
                    <a:pt x="270" y="1"/>
                  </a:moveTo>
                  <a:cubicBezTo>
                    <a:pt x="226" y="1"/>
                    <a:pt x="117" y="0"/>
                    <a:pt x="87" y="1"/>
                  </a:cubicBezTo>
                  <a:cubicBezTo>
                    <a:pt x="74" y="1"/>
                    <a:pt x="69" y="4"/>
                    <a:pt x="61" y="13"/>
                  </a:cubicBezTo>
                  <a:cubicBezTo>
                    <a:pt x="47" y="30"/>
                    <a:pt x="4" y="252"/>
                    <a:pt x="3" y="259"/>
                  </a:cubicBezTo>
                  <a:cubicBezTo>
                    <a:pt x="0" y="278"/>
                    <a:pt x="12" y="295"/>
                    <a:pt x="29" y="295"/>
                  </a:cubicBezTo>
                  <a:cubicBezTo>
                    <a:pt x="35" y="294"/>
                    <a:pt x="160" y="295"/>
                    <a:pt x="179" y="295"/>
                  </a:cubicBezTo>
                  <a:cubicBezTo>
                    <a:pt x="206" y="295"/>
                    <a:pt x="210" y="281"/>
                    <a:pt x="213" y="273"/>
                  </a:cubicBezTo>
                  <a:cubicBezTo>
                    <a:pt x="216" y="265"/>
                    <a:pt x="251" y="107"/>
                    <a:pt x="251" y="107"/>
                  </a:cubicBezTo>
                  <a:cubicBezTo>
                    <a:pt x="145" y="107"/>
                    <a:pt x="145" y="107"/>
                    <a:pt x="145" y="107"/>
                  </a:cubicBezTo>
                  <a:cubicBezTo>
                    <a:pt x="132" y="151"/>
                    <a:pt x="132" y="151"/>
                    <a:pt x="132" y="151"/>
                  </a:cubicBezTo>
                  <a:cubicBezTo>
                    <a:pt x="181" y="152"/>
                    <a:pt x="181" y="152"/>
                    <a:pt x="181" y="152"/>
                  </a:cubicBezTo>
                  <a:cubicBezTo>
                    <a:pt x="181" y="152"/>
                    <a:pt x="166" y="217"/>
                    <a:pt x="162" y="229"/>
                  </a:cubicBezTo>
                  <a:cubicBezTo>
                    <a:pt x="159" y="238"/>
                    <a:pt x="153" y="245"/>
                    <a:pt x="138" y="245"/>
                  </a:cubicBezTo>
                  <a:cubicBezTo>
                    <a:pt x="127" y="245"/>
                    <a:pt x="107" y="245"/>
                    <a:pt x="90" y="245"/>
                  </a:cubicBezTo>
                  <a:cubicBezTo>
                    <a:pt x="76" y="245"/>
                    <a:pt x="75" y="238"/>
                    <a:pt x="77" y="228"/>
                  </a:cubicBezTo>
                  <a:cubicBezTo>
                    <a:pt x="81" y="207"/>
                    <a:pt x="106" y="72"/>
                    <a:pt x="119" y="60"/>
                  </a:cubicBezTo>
                  <a:cubicBezTo>
                    <a:pt x="128" y="50"/>
                    <a:pt x="127" y="49"/>
                    <a:pt x="143" y="49"/>
                  </a:cubicBezTo>
                  <a:cubicBezTo>
                    <a:pt x="159" y="49"/>
                    <a:pt x="260" y="49"/>
                    <a:pt x="260" y="49"/>
                  </a:cubicBezTo>
                  <a:cubicBezTo>
                    <a:pt x="270" y="1"/>
                    <a:pt x="270" y="1"/>
                    <a:pt x="270" y="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20" name="Freeform 9">
              <a:extLst>
                <a:ext uri="{FF2B5EF4-FFF2-40B4-BE49-F238E27FC236}">
                  <a16:creationId xmlns:a16="http://schemas.microsoft.com/office/drawing/2014/main" id="{8A6BFDC7-5141-702D-6F03-7B5604FA0531}"/>
                </a:ext>
              </a:extLst>
            </p:cNvPr>
            <p:cNvSpPr>
              <a:spLocks/>
            </p:cNvSpPr>
            <p:nvPr userDrawn="1"/>
          </p:nvSpPr>
          <p:spPr bwMode="auto">
            <a:xfrm>
              <a:off x="813" y="4105"/>
              <a:ext cx="89" cy="100"/>
            </a:xfrm>
            <a:custGeom>
              <a:avLst/>
              <a:gdLst>
                <a:gd name="T0" fmla="*/ 210 w 210"/>
                <a:gd name="T1" fmla="*/ 0 h 236"/>
                <a:gd name="T2" fmla="*/ 95 w 210"/>
                <a:gd name="T3" fmla="*/ 0 h 236"/>
                <a:gd name="T4" fmla="*/ 53 w 210"/>
                <a:gd name="T5" fmla="*/ 18 h 236"/>
                <a:gd name="T6" fmla="*/ 37 w 210"/>
                <a:gd name="T7" fmla="*/ 70 h 236"/>
                <a:gd name="T8" fmla="*/ 36 w 210"/>
                <a:gd name="T9" fmla="*/ 107 h 236"/>
                <a:gd name="T10" fmla="*/ 52 w 210"/>
                <a:gd name="T11" fmla="*/ 119 h 236"/>
                <a:gd name="T12" fmla="*/ 111 w 210"/>
                <a:gd name="T13" fmla="*/ 140 h 236"/>
                <a:gd name="T14" fmla="*/ 117 w 210"/>
                <a:gd name="T15" fmla="*/ 155 h 236"/>
                <a:gd name="T16" fmla="*/ 110 w 210"/>
                <a:gd name="T17" fmla="*/ 177 h 236"/>
                <a:gd name="T18" fmla="*/ 90 w 210"/>
                <a:gd name="T19" fmla="*/ 186 h 236"/>
                <a:gd name="T20" fmla="*/ 12 w 210"/>
                <a:gd name="T21" fmla="*/ 187 h 236"/>
                <a:gd name="T22" fmla="*/ 0 w 210"/>
                <a:gd name="T23" fmla="*/ 236 h 236"/>
                <a:gd name="T24" fmla="*/ 125 w 210"/>
                <a:gd name="T25" fmla="*/ 236 h 236"/>
                <a:gd name="T26" fmla="*/ 165 w 210"/>
                <a:gd name="T27" fmla="*/ 213 h 236"/>
                <a:gd name="T28" fmla="*/ 183 w 210"/>
                <a:gd name="T29" fmla="*/ 132 h 236"/>
                <a:gd name="T30" fmla="*/ 168 w 210"/>
                <a:gd name="T31" fmla="*/ 101 h 236"/>
                <a:gd name="T32" fmla="*/ 112 w 210"/>
                <a:gd name="T33" fmla="*/ 81 h 236"/>
                <a:gd name="T34" fmla="*/ 96 w 210"/>
                <a:gd name="T35" fmla="*/ 65 h 236"/>
                <a:gd name="T36" fmla="*/ 102 w 210"/>
                <a:gd name="T37" fmla="*/ 52 h 236"/>
                <a:gd name="T38" fmla="*/ 112 w 210"/>
                <a:gd name="T39" fmla="*/ 48 h 236"/>
                <a:gd name="T40" fmla="*/ 197 w 210"/>
                <a:gd name="T41" fmla="*/ 48 h 236"/>
                <a:gd name="T42" fmla="*/ 210 w 210"/>
                <a:gd name="T43" fmla="*/ 0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0" h="236">
                  <a:moveTo>
                    <a:pt x="210" y="0"/>
                  </a:moveTo>
                  <a:cubicBezTo>
                    <a:pt x="210" y="0"/>
                    <a:pt x="124" y="1"/>
                    <a:pt x="95" y="0"/>
                  </a:cubicBezTo>
                  <a:cubicBezTo>
                    <a:pt x="66" y="0"/>
                    <a:pt x="60" y="8"/>
                    <a:pt x="53" y="18"/>
                  </a:cubicBezTo>
                  <a:cubicBezTo>
                    <a:pt x="46" y="27"/>
                    <a:pt x="42" y="41"/>
                    <a:pt x="37" y="70"/>
                  </a:cubicBezTo>
                  <a:cubicBezTo>
                    <a:pt x="35" y="82"/>
                    <a:pt x="30" y="97"/>
                    <a:pt x="36" y="107"/>
                  </a:cubicBezTo>
                  <a:cubicBezTo>
                    <a:pt x="40" y="115"/>
                    <a:pt x="48" y="118"/>
                    <a:pt x="52" y="119"/>
                  </a:cubicBezTo>
                  <a:cubicBezTo>
                    <a:pt x="58" y="122"/>
                    <a:pt x="107" y="139"/>
                    <a:pt x="111" y="140"/>
                  </a:cubicBezTo>
                  <a:cubicBezTo>
                    <a:pt x="114" y="141"/>
                    <a:pt x="120" y="144"/>
                    <a:pt x="117" y="155"/>
                  </a:cubicBezTo>
                  <a:cubicBezTo>
                    <a:pt x="115" y="163"/>
                    <a:pt x="114" y="167"/>
                    <a:pt x="110" y="177"/>
                  </a:cubicBezTo>
                  <a:cubicBezTo>
                    <a:pt x="108" y="182"/>
                    <a:pt x="102" y="187"/>
                    <a:pt x="90" y="186"/>
                  </a:cubicBezTo>
                  <a:cubicBezTo>
                    <a:pt x="68" y="186"/>
                    <a:pt x="12" y="187"/>
                    <a:pt x="12" y="187"/>
                  </a:cubicBezTo>
                  <a:cubicBezTo>
                    <a:pt x="0" y="236"/>
                    <a:pt x="0" y="236"/>
                    <a:pt x="0" y="236"/>
                  </a:cubicBezTo>
                  <a:cubicBezTo>
                    <a:pt x="0" y="236"/>
                    <a:pt x="110" y="235"/>
                    <a:pt x="125" y="236"/>
                  </a:cubicBezTo>
                  <a:cubicBezTo>
                    <a:pt x="149" y="236"/>
                    <a:pt x="157" y="232"/>
                    <a:pt x="165" y="213"/>
                  </a:cubicBezTo>
                  <a:cubicBezTo>
                    <a:pt x="170" y="201"/>
                    <a:pt x="177" y="175"/>
                    <a:pt x="183" y="132"/>
                  </a:cubicBezTo>
                  <a:cubicBezTo>
                    <a:pt x="186" y="116"/>
                    <a:pt x="180" y="106"/>
                    <a:pt x="168" y="101"/>
                  </a:cubicBezTo>
                  <a:cubicBezTo>
                    <a:pt x="144" y="91"/>
                    <a:pt x="128" y="87"/>
                    <a:pt x="112" y="81"/>
                  </a:cubicBezTo>
                  <a:cubicBezTo>
                    <a:pt x="104" y="78"/>
                    <a:pt x="93" y="76"/>
                    <a:pt x="96" y="65"/>
                  </a:cubicBezTo>
                  <a:cubicBezTo>
                    <a:pt x="98" y="59"/>
                    <a:pt x="98" y="55"/>
                    <a:pt x="102" y="52"/>
                  </a:cubicBezTo>
                  <a:cubicBezTo>
                    <a:pt x="106" y="48"/>
                    <a:pt x="107" y="48"/>
                    <a:pt x="112" y="48"/>
                  </a:cubicBezTo>
                  <a:cubicBezTo>
                    <a:pt x="128" y="48"/>
                    <a:pt x="197" y="48"/>
                    <a:pt x="197" y="48"/>
                  </a:cubicBezTo>
                  <a:cubicBezTo>
                    <a:pt x="210" y="0"/>
                    <a:pt x="210" y="0"/>
                    <a:pt x="21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21" name="Freeform 10">
              <a:extLst>
                <a:ext uri="{FF2B5EF4-FFF2-40B4-BE49-F238E27FC236}">
                  <a16:creationId xmlns:a16="http://schemas.microsoft.com/office/drawing/2014/main" id="{C279150D-9E44-3150-DEC7-6246A91E8E99}"/>
                </a:ext>
              </a:extLst>
            </p:cNvPr>
            <p:cNvSpPr>
              <a:spLocks noEditPoints="1"/>
            </p:cNvSpPr>
            <p:nvPr userDrawn="1"/>
          </p:nvSpPr>
          <p:spPr bwMode="auto">
            <a:xfrm>
              <a:off x="718" y="4105"/>
              <a:ext cx="99" cy="100"/>
            </a:xfrm>
            <a:custGeom>
              <a:avLst/>
              <a:gdLst>
                <a:gd name="T0" fmla="*/ 134 w 233"/>
                <a:gd name="T1" fmla="*/ 185 h 235"/>
                <a:gd name="T2" fmla="*/ 81 w 233"/>
                <a:gd name="T3" fmla="*/ 185 h 235"/>
                <a:gd name="T4" fmla="*/ 66 w 233"/>
                <a:gd name="T5" fmla="*/ 173 h 235"/>
                <a:gd name="T6" fmla="*/ 75 w 233"/>
                <a:gd name="T7" fmla="*/ 130 h 235"/>
                <a:gd name="T8" fmla="*/ 91 w 233"/>
                <a:gd name="T9" fmla="*/ 114 h 235"/>
                <a:gd name="T10" fmla="*/ 151 w 233"/>
                <a:gd name="T11" fmla="*/ 113 h 235"/>
                <a:gd name="T12" fmla="*/ 134 w 233"/>
                <a:gd name="T13" fmla="*/ 185 h 235"/>
                <a:gd name="T14" fmla="*/ 187 w 233"/>
                <a:gd name="T15" fmla="*/ 235 h 235"/>
                <a:gd name="T16" fmla="*/ 232 w 233"/>
                <a:gd name="T17" fmla="*/ 19 h 235"/>
                <a:gd name="T18" fmla="*/ 210 w 233"/>
                <a:gd name="T19" fmla="*/ 0 h 235"/>
                <a:gd name="T20" fmla="*/ 71 w 233"/>
                <a:gd name="T21" fmla="*/ 0 h 235"/>
                <a:gd name="T22" fmla="*/ 61 w 233"/>
                <a:gd name="T23" fmla="*/ 46 h 235"/>
                <a:gd name="T24" fmla="*/ 155 w 233"/>
                <a:gd name="T25" fmla="*/ 46 h 235"/>
                <a:gd name="T26" fmla="*/ 163 w 233"/>
                <a:gd name="T27" fmla="*/ 57 h 235"/>
                <a:gd name="T28" fmla="*/ 160 w 233"/>
                <a:gd name="T29" fmla="*/ 69 h 235"/>
                <a:gd name="T30" fmla="*/ 67 w 233"/>
                <a:gd name="T31" fmla="*/ 70 h 235"/>
                <a:gd name="T32" fmla="*/ 39 w 233"/>
                <a:gd name="T33" fmla="*/ 83 h 235"/>
                <a:gd name="T34" fmla="*/ 7 w 233"/>
                <a:gd name="T35" fmla="*/ 214 h 235"/>
                <a:gd name="T36" fmla="*/ 35 w 233"/>
                <a:gd name="T37" fmla="*/ 235 h 235"/>
                <a:gd name="T38" fmla="*/ 100 w 233"/>
                <a:gd name="T39" fmla="*/ 235 h 235"/>
                <a:gd name="T40" fmla="*/ 120 w 233"/>
                <a:gd name="T41" fmla="*/ 230 h 235"/>
                <a:gd name="T42" fmla="*/ 128 w 233"/>
                <a:gd name="T43" fmla="*/ 220 h 235"/>
                <a:gd name="T44" fmla="*/ 140 w 233"/>
                <a:gd name="T45" fmla="*/ 235 h 235"/>
                <a:gd name="T46" fmla="*/ 187 w 233"/>
                <a:gd name="T47" fmla="*/ 235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33" h="235">
                  <a:moveTo>
                    <a:pt x="134" y="185"/>
                  </a:moveTo>
                  <a:cubicBezTo>
                    <a:pt x="134" y="185"/>
                    <a:pt x="86" y="186"/>
                    <a:pt x="81" y="185"/>
                  </a:cubicBezTo>
                  <a:cubicBezTo>
                    <a:pt x="72" y="184"/>
                    <a:pt x="68" y="181"/>
                    <a:pt x="66" y="173"/>
                  </a:cubicBezTo>
                  <a:cubicBezTo>
                    <a:pt x="64" y="165"/>
                    <a:pt x="72" y="138"/>
                    <a:pt x="75" y="130"/>
                  </a:cubicBezTo>
                  <a:cubicBezTo>
                    <a:pt x="78" y="122"/>
                    <a:pt x="85" y="115"/>
                    <a:pt x="91" y="114"/>
                  </a:cubicBezTo>
                  <a:cubicBezTo>
                    <a:pt x="97" y="113"/>
                    <a:pt x="136" y="113"/>
                    <a:pt x="151" y="113"/>
                  </a:cubicBezTo>
                  <a:lnTo>
                    <a:pt x="134" y="185"/>
                  </a:lnTo>
                  <a:close/>
                  <a:moveTo>
                    <a:pt x="187" y="235"/>
                  </a:moveTo>
                  <a:cubicBezTo>
                    <a:pt x="187" y="235"/>
                    <a:pt x="231" y="33"/>
                    <a:pt x="232" y="19"/>
                  </a:cubicBezTo>
                  <a:cubicBezTo>
                    <a:pt x="233" y="7"/>
                    <a:pt x="227" y="0"/>
                    <a:pt x="210" y="0"/>
                  </a:cubicBezTo>
                  <a:cubicBezTo>
                    <a:pt x="71" y="0"/>
                    <a:pt x="71" y="0"/>
                    <a:pt x="71" y="0"/>
                  </a:cubicBezTo>
                  <a:cubicBezTo>
                    <a:pt x="61" y="46"/>
                    <a:pt x="61" y="46"/>
                    <a:pt x="61" y="46"/>
                  </a:cubicBezTo>
                  <a:cubicBezTo>
                    <a:pt x="61" y="46"/>
                    <a:pt x="148" y="46"/>
                    <a:pt x="155" y="46"/>
                  </a:cubicBezTo>
                  <a:cubicBezTo>
                    <a:pt x="158" y="46"/>
                    <a:pt x="166" y="49"/>
                    <a:pt x="163" y="57"/>
                  </a:cubicBezTo>
                  <a:cubicBezTo>
                    <a:pt x="161" y="64"/>
                    <a:pt x="160" y="69"/>
                    <a:pt x="160" y="69"/>
                  </a:cubicBezTo>
                  <a:cubicBezTo>
                    <a:pt x="160" y="69"/>
                    <a:pt x="79" y="69"/>
                    <a:pt x="67" y="70"/>
                  </a:cubicBezTo>
                  <a:cubicBezTo>
                    <a:pt x="48" y="72"/>
                    <a:pt x="47" y="74"/>
                    <a:pt x="39" y="83"/>
                  </a:cubicBezTo>
                  <a:cubicBezTo>
                    <a:pt x="17" y="105"/>
                    <a:pt x="0" y="192"/>
                    <a:pt x="7" y="214"/>
                  </a:cubicBezTo>
                  <a:cubicBezTo>
                    <a:pt x="11" y="227"/>
                    <a:pt x="25" y="235"/>
                    <a:pt x="35" y="235"/>
                  </a:cubicBezTo>
                  <a:cubicBezTo>
                    <a:pt x="47" y="235"/>
                    <a:pt x="83" y="235"/>
                    <a:pt x="100" y="235"/>
                  </a:cubicBezTo>
                  <a:cubicBezTo>
                    <a:pt x="106" y="235"/>
                    <a:pt x="116" y="234"/>
                    <a:pt x="120" y="230"/>
                  </a:cubicBezTo>
                  <a:cubicBezTo>
                    <a:pt x="127" y="225"/>
                    <a:pt x="128" y="220"/>
                    <a:pt x="128" y="220"/>
                  </a:cubicBezTo>
                  <a:cubicBezTo>
                    <a:pt x="128" y="231"/>
                    <a:pt x="134" y="235"/>
                    <a:pt x="140" y="235"/>
                  </a:cubicBezTo>
                  <a:cubicBezTo>
                    <a:pt x="157" y="235"/>
                    <a:pt x="187" y="235"/>
                    <a:pt x="187" y="23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22" name="Freeform 11">
              <a:extLst>
                <a:ext uri="{FF2B5EF4-FFF2-40B4-BE49-F238E27FC236}">
                  <a16:creationId xmlns:a16="http://schemas.microsoft.com/office/drawing/2014/main" id="{00D5B7F5-BACF-C203-5F47-F53DB0E1A8A4}"/>
                </a:ext>
              </a:extLst>
            </p:cNvPr>
            <p:cNvSpPr>
              <a:spLocks noEditPoints="1"/>
            </p:cNvSpPr>
            <p:nvPr userDrawn="1"/>
          </p:nvSpPr>
          <p:spPr bwMode="auto">
            <a:xfrm>
              <a:off x="516" y="4105"/>
              <a:ext cx="100" cy="100"/>
            </a:xfrm>
            <a:custGeom>
              <a:avLst/>
              <a:gdLst>
                <a:gd name="T0" fmla="*/ 134 w 233"/>
                <a:gd name="T1" fmla="*/ 185 h 235"/>
                <a:gd name="T2" fmla="*/ 81 w 233"/>
                <a:gd name="T3" fmla="*/ 185 h 235"/>
                <a:gd name="T4" fmla="*/ 66 w 233"/>
                <a:gd name="T5" fmla="*/ 173 h 235"/>
                <a:gd name="T6" fmla="*/ 75 w 233"/>
                <a:gd name="T7" fmla="*/ 130 h 235"/>
                <a:gd name="T8" fmla="*/ 91 w 233"/>
                <a:gd name="T9" fmla="*/ 114 h 235"/>
                <a:gd name="T10" fmla="*/ 151 w 233"/>
                <a:gd name="T11" fmla="*/ 113 h 235"/>
                <a:gd name="T12" fmla="*/ 134 w 233"/>
                <a:gd name="T13" fmla="*/ 185 h 235"/>
                <a:gd name="T14" fmla="*/ 187 w 233"/>
                <a:gd name="T15" fmla="*/ 235 h 235"/>
                <a:gd name="T16" fmla="*/ 232 w 233"/>
                <a:gd name="T17" fmla="*/ 19 h 235"/>
                <a:gd name="T18" fmla="*/ 210 w 233"/>
                <a:gd name="T19" fmla="*/ 0 h 235"/>
                <a:gd name="T20" fmla="*/ 71 w 233"/>
                <a:gd name="T21" fmla="*/ 0 h 235"/>
                <a:gd name="T22" fmla="*/ 61 w 233"/>
                <a:gd name="T23" fmla="*/ 46 h 235"/>
                <a:gd name="T24" fmla="*/ 155 w 233"/>
                <a:gd name="T25" fmla="*/ 46 h 235"/>
                <a:gd name="T26" fmla="*/ 164 w 233"/>
                <a:gd name="T27" fmla="*/ 57 h 235"/>
                <a:gd name="T28" fmla="*/ 160 w 233"/>
                <a:gd name="T29" fmla="*/ 69 h 235"/>
                <a:gd name="T30" fmla="*/ 67 w 233"/>
                <a:gd name="T31" fmla="*/ 70 h 235"/>
                <a:gd name="T32" fmla="*/ 39 w 233"/>
                <a:gd name="T33" fmla="*/ 83 h 235"/>
                <a:gd name="T34" fmla="*/ 7 w 233"/>
                <a:gd name="T35" fmla="*/ 214 h 235"/>
                <a:gd name="T36" fmla="*/ 35 w 233"/>
                <a:gd name="T37" fmla="*/ 235 h 235"/>
                <a:gd name="T38" fmla="*/ 100 w 233"/>
                <a:gd name="T39" fmla="*/ 235 h 235"/>
                <a:gd name="T40" fmla="*/ 120 w 233"/>
                <a:gd name="T41" fmla="*/ 230 h 235"/>
                <a:gd name="T42" fmla="*/ 128 w 233"/>
                <a:gd name="T43" fmla="*/ 220 h 235"/>
                <a:gd name="T44" fmla="*/ 140 w 233"/>
                <a:gd name="T45" fmla="*/ 235 h 235"/>
                <a:gd name="T46" fmla="*/ 187 w 233"/>
                <a:gd name="T47" fmla="*/ 235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33" h="235">
                  <a:moveTo>
                    <a:pt x="134" y="185"/>
                  </a:moveTo>
                  <a:cubicBezTo>
                    <a:pt x="134" y="185"/>
                    <a:pt x="86" y="186"/>
                    <a:pt x="81" y="185"/>
                  </a:cubicBezTo>
                  <a:cubicBezTo>
                    <a:pt x="72" y="184"/>
                    <a:pt x="68" y="181"/>
                    <a:pt x="66" y="173"/>
                  </a:cubicBezTo>
                  <a:cubicBezTo>
                    <a:pt x="64" y="165"/>
                    <a:pt x="72" y="138"/>
                    <a:pt x="75" y="130"/>
                  </a:cubicBezTo>
                  <a:cubicBezTo>
                    <a:pt x="78" y="122"/>
                    <a:pt x="85" y="115"/>
                    <a:pt x="91" y="114"/>
                  </a:cubicBezTo>
                  <a:cubicBezTo>
                    <a:pt x="97" y="113"/>
                    <a:pt x="136" y="113"/>
                    <a:pt x="151" y="113"/>
                  </a:cubicBezTo>
                  <a:lnTo>
                    <a:pt x="134" y="185"/>
                  </a:lnTo>
                  <a:close/>
                  <a:moveTo>
                    <a:pt x="187" y="235"/>
                  </a:moveTo>
                  <a:cubicBezTo>
                    <a:pt x="187" y="235"/>
                    <a:pt x="231" y="33"/>
                    <a:pt x="232" y="19"/>
                  </a:cubicBezTo>
                  <a:cubicBezTo>
                    <a:pt x="233" y="7"/>
                    <a:pt x="227" y="0"/>
                    <a:pt x="210" y="0"/>
                  </a:cubicBezTo>
                  <a:cubicBezTo>
                    <a:pt x="71" y="0"/>
                    <a:pt x="71" y="0"/>
                    <a:pt x="71" y="0"/>
                  </a:cubicBezTo>
                  <a:cubicBezTo>
                    <a:pt x="61" y="46"/>
                    <a:pt x="61" y="46"/>
                    <a:pt x="61" y="46"/>
                  </a:cubicBezTo>
                  <a:cubicBezTo>
                    <a:pt x="61" y="46"/>
                    <a:pt x="148" y="46"/>
                    <a:pt x="155" y="46"/>
                  </a:cubicBezTo>
                  <a:cubicBezTo>
                    <a:pt x="158" y="46"/>
                    <a:pt x="166" y="49"/>
                    <a:pt x="164" y="57"/>
                  </a:cubicBezTo>
                  <a:cubicBezTo>
                    <a:pt x="161" y="64"/>
                    <a:pt x="160" y="69"/>
                    <a:pt x="160" y="69"/>
                  </a:cubicBezTo>
                  <a:cubicBezTo>
                    <a:pt x="160" y="69"/>
                    <a:pt x="79" y="69"/>
                    <a:pt x="67" y="70"/>
                  </a:cubicBezTo>
                  <a:cubicBezTo>
                    <a:pt x="48" y="72"/>
                    <a:pt x="47" y="74"/>
                    <a:pt x="39" y="83"/>
                  </a:cubicBezTo>
                  <a:cubicBezTo>
                    <a:pt x="17" y="105"/>
                    <a:pt x="0" y="192"/>
                    <a:pt x="7" y="214"/>
                  </a:cubicBezTo>
                  <a:cubicBezTo>
                    <a:pt x="11" y="227"/>
                    <a:pt x="25" y="235"/>
                    <a:pt x="35" y="235"/>
                  </a:cubicBezTo>
                  <a:cubicBezTo>
                    <a:pt x="47" y="235"/>
                    <a:pt x="83" y="235"/>
                    <a:pt x="100" y="235"/>
                  </a:cubicBezTo>
                  <a:cubicBezTo>
                    <a:pt x="106" y="235"/>
                    <a:pt x="116" y="234"/>
                    <a:pt x="120" y="230"/>
                  </a:cubicBezTo>
                  <a:cubicBezTo>
                    <a:pt x="127" y="225"/>
                    <a:pt x="128" y="220"/>
                    <a:pt x="128" y="220"/>
                  </a:cubicBezTo>
                  <a:cubicBezTo>
                    <a:pt x="128" y="231"/>
                    <a:pt x="134" y="235"/>
                    <a:pt x="140" y="235"/>
                  </a:cubicBezTo>
                  <a:cubicBezTo>
                    <a:pt x="157" y="235"/>
                    <a:pt x="187" y="235"/>
                    <a:pt x="187" y="23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grpSp>
    </p:spTree>
    <p:extLst>
      <p:ext uri="{BB962C8B-B14F-4D97-AF65-F5344CB8AC3E}">
        <p14:creationId xmlns:p14="http://schemas.microsoft.com/office/powerpoint/2010/main" val="3931816075"/>
      </p:ext>
    </p:extLst>
  </p:cSld>
  <p:clrMapOvr>
    <a:masterClrMapping/>
  </p:clrMapOvr>
  <p:transition spd="med">
    <p:wipe dir="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White background [4 logostrip]">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A386843-3598-44C2-B81C-68E5F2BB1F7E}"/>
              </a:ext>
            </a:extLst>
          </p:cNvPr>
          <p:cNvSpPr>
            <a:spLocks noGrp="1"/>
          </p:cNvSpPr>
          <p:nvPr>
            <p:ph type="title"/>
          </p:nvPr>
        </p:nvSpPr>
        <p:spPr>
          <a:xfrm>
            <a:off x="457199" y="0"/>
            <a:ext cx="11280957" cy="1005840"/>
          </a:xfrm>
        </p:spPr>
        <p:txBody>
          <a:bodyPr/>
          <a:lstStyle>
            <a:lvl1pPr>
              <a:defRPr baseline="0"/>
            </a:lvl1pPr>
          </a:lstStyle>
          <a:p>
            <a:r>
              <a:rPr lang="en-US"/>
              <a:t>Click to edit Master title style</a:t>
            </a:r>
            <a:endParaRPr lang="en-CA"/>
          </a:p>
        </p:txBody>
      </p:sp>
      <p:sp>
        <p:nvSpPr>
          <p:cNvPr id="12" name="Text Placeholder 11">
            <a:extLst>
              <a:ext uri="{FF2B5EF4-FFF2-40B4-BE49-F238E27FC236}">
                <a16:creationId xmlns:a16="http://schemas.microsoft.com/office/drawing/2014/main" id="{55E516A8-E3A4-4806-ABBB-3101D3D16734}"/>
              </a:ext>
            </a:extLst>
          </p:cNvPr>
          <p:cNvSpPr>
            <a:spLocks noGrp="1"/>
          </p:cNvSpPr>
          <p:nvPr>
            <p:ph type="body" sz="quarter" idx="12"/>
          </p:nvPr>
        </p:nvSpPr>
        <p:spPr>
          <a:xfrm>
            <a:off x="457200" y="1293813"/>
            <a:ext cx="11277600" cy="46307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pic>
        <p:nvPicPr>
          <p:cNvPr id="2" name="Picture 1">
            <a:extLst>
              <a:ext uri="{FF2B5EF4-FFF2-40B4-BE49-F238E27FC236}">
                <a16:creationId xmlns:a16="http://schemas.microsoft.com/office/drawing/2014/main" id="{4143A404-AC5D-35BA-BBD7-BC2FFFEA17B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337300"/>
            <a:ext cx="12192000" cy="520700"/>
          </a:xfrm>
          <a:prstGeom prst="rect">
            <a:avLst/>
          </a:prstGeom>
        </p:spPr>
      </p:pic>
      <p:sp>
        <p:nvSpPr>
          <p:cNvPr id="4" name="Slide Number Placeholder 2">
            <a:extLst>
              <a:ext uri="{FF2B5EF4-FFF2-40B4-BE49-F238E27FC236}">
                <a16:creationId xmlns:a16="http://schemas.microsoft.com/office/drawing/2014/main" id="{7B617BE9-54ED-D2E9-69D9-4B00750F025E}"/>
              </a:ext>
            </a:extLst>
          </p:cNvPr>
          <p:cNvSpPr txBox="1">
            <a:spLocks/>
          </p:cNvSpPr>
          <p:nvPr userDrawn="1"/>
        </p:nvSpPr>
        <p:spPr>
          <a:xfrm>
            <a:off x="9217391" y="6404627"/>
            <a:ext cx="2517409" cy="365125"/>
          </a:xfrm>
          <a:prstGeom prst="rect">
            <a:avLst/>
          </a:prstGeom>
        </p:spPr>
        <p:txBody>
          <a:bodyPr vert="horz" lIns="0" tIns="45720" rIns="0" bIns="45720" rtlCol="0" anchor="ctr"/>
          <a:lstStyle>
            <a:defPPr>
              <a:defRPr lang="en-US"/>
            </a:defPPr>
            <a:lvl1pPr marL="0" algn="r" defTabSz="914400" rtl="0" eaLnBrk="1" latinLnBrk="0" hangingPunct="1">
              <a:defRPr sz="1200" kern="1200">
                <a:solidFill>
                  <a:srgbClr val="595959"/>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spcBef>
                <a:spcPct val="0"/>
              </a:spcBef>
              <a:spcAft>
                <a:spcPct val="0"/>
              </a:spcAft>
            </a:pPr>
            <a:fld id="{FAD7BA16-B2D5-D54C-893C-26B8E5DA63D8}" type="slidenum">
              <a:rPr lang="en-US" smtClean="0">
                <a:solidFill>
                  <a:schemeClr val="bg1"/>
                </a:solidFill>
                <a:cs typeface="Arial" charset="0"/>
              </a:rPr>
              <a:pPr fontAlgn="base">
                <a:spcBef>
                  <a:spcPct val="0"/>
                </a:spcBef>
                <a:spcAft>
                  <a:spcPct val="0"/>
                </a:spcAft>
              </a:pPr>
              <a:t>‹#›</a:t>
            </a:fld>
            <a:endParaRPr lang="en-US">
              <a:solidFill>
                <a:schemeClr val="bg1"/>
              </a:solidFill>
              <a:cs typeface="Arial" charset="0"/>
            </a:endParaRPr>
          </a:p>
        </p:txBody>
      </p:sp>
      <p:pic>
        <p:nvPicPr>
          <p:cNvPr id="5" name="Graphic 4">
            <a:extLst>
              <a:ext uri="{FF2B5EF4-FFF2-40B4-BE49-F238E27FC236}">
                <a16:creationId xmlns:a16="http://schemas.microsoft.com/office/drawing/2014/main" id="{BB2F39E4-FD39-41D6-B3DB-B7AC2024008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1889" y="6458347"/>
            <a:ext cx="4313311" cy="276427"/>
          </a:xfrm>
          <a:prstGeom prst="rect">
            <a:avLst/>
          </a:prstGeom>
        </p:spPr>
      </p:pic>
    </p:spTree>
    <p:extLst>
      <p:ext uri="{BB962C8B-B14F-4D97-AF65-F5344CB8AC3E}">
        <p14:creationId xmlns:p14="http://schemas.microsoft.com/office/powerpoint/2010/main" val="3252110782"/>
      </p:ext>
    </p:extLst>
  </p:cSld>
  <p:clrMapOvr>
    <a:masterClrMapping/>
  </p:clrMapOvr>
  <p:transition spd="med">
    <p:wipe dir="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Grey background (4 logostrip)">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5E1D21F-2F2D-6223-E867-BD621BA4179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336792"/>
            <a:ext cx="12192000" cy="520700"/>
          </a:xfrm>
          <a:prstGeom prst="rect">
            <a:avLst/>
          </a:prstGeom>
        </p:spPr>
      </p:pic>
      <p:sp>
        <p:nvSpPr>
          <p:cNvPr id="11" name="Rectangle 10"/>
          <p:cNvSpPr/>
          <p:nvPr userDrawn="1"/>
        </p:nvSpPr>
        <p:spPr>
          <a:xfrm>
            <a:off x="0" y="1085850"/>
            <a:ext cx="12192000" cy="5208624"/>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p:cNvCxnSpPr/>
          <p:nvPr userDrawn="1"/>
        </p:nvCxnSpPr>
        <p:spPr>
          <a:xfrm>
            <a:off x="457199" y="1102432"/>
            <a:ext cx="365760" cy="0"/>
          </a:xfrm>
          <a:prstGeom prst="line">
            <a:avLst/>
          </a:prstGeom>
          <a:ln w="31750">
            <a:solidFill>
              <a:schemeClr val="accent2"/>
            </a:solidFill>
          </a:ln>
          <a:effectLst/>
        </p:spPr>
        <p:style>
          <a:lnRef idx="2">
            <a:schemeClr val="accent1"/>
          </a:lnRef>
          <a:fillRef idx="0">
            <a:schemeClr val="accent1"/>
          </a:fillRef>
          <a:effectRef idx="1">
            <a:schemeClr val="accent1"/>
          </a:effectRef>
          <a:fontRef idx="minor">
            <a:schemeClr val="tx1"/>
          </a:fontRef>
        </p:style>
      </p:cxnSp>
      <p:sp>
        <p:nvSpPr>
          <p:cNvPr id="7" name="Text Placeholder 5">
            <a:extLst>
              <a:ext uri="{FF2B5EF4-FFF2-40B4-BE49-F238E27FC236}">
                <a16:creationId xmlns:a16="http://schemas.microsoft.com/office/drawing/2014/main" id="{41B02E96-8670-4D7A-9B09-48318650772C}"/>
              </a:ext>
            </a:extLst>
          </p:cNvPr>
          <p:cNvSpPr>
            <a:spLocks noGrp="1"/>
          </p:cNvSpPr>
          <p:nvPr>
            <p:ph type="body" sz="quarter" idx="12"/>
          </p:nvPr>
        </p:nvSpPr>
        <p:spPr>
          <a:xfrm>
            <a:off x="457200" y="1293818"/>
            <a:ext cx="11277600" cy="47894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12" name="Slide Number Placeholder 2">
            <a:extLst>
              <a:ext uri="{FF2B5EF4-FFF2-40B4-BE49-F238E27FC236}">
                <a16:creationId xmlns:a16="http://schemas.microsoft.com/office/drawing/2014/main" id="{DB5C78FD-818D-4ECF-B385-33DE408527D3}"/>
              </a:ext>
            </a:extLst>
          </p:cNvPr>
          <p:cNvSpPr>
            <a:spLocks noGrp="1"/>
          </p:cNvSpPr>
          <p:nvPr>
            <p:ph type="sldNum" sz="quarter" idx="4"/>
          </p:nvPr>
        </p:nvSpPr>
        <p:spPr>
          <a:xfrm>
            <a:off x="10896682" y="6415620"/>
            <a:ext cx="835068" cy="365125"/>
          </a:xfrm>
          <a:prstGeom prst="rect">
            <a:avLst/>
          </a:prstGeom>
        </p:spPr>
        <p:txBody>
          <a:bodyPr vert="horz" lIns="0" tIns="45720" rIns="0" bIns="45720" rtlCol="0" anchor="ctr"/>
          <a:lstStyle>
            <a:lvl1pPr algn="r">
              <a:defRPr sz="1200">
                <a:solidFill>
                  <a:schemeClr val="bg2"/>
                </a:solidFill>
              </a:defRPr>
            </a:lvl1pPr>
          </a:lstStyle>
          <a:p>
            <a:pPr fontAlgn="base">
              <a:spcBef>
                <a:spcPct val="0"/>
              </a:spcBef>
              <a:spcAft>
                <a:spcPct val="0"/>
              </a:spcAft>
            </a:pPr>
            <a:fld id="{FAD7BA16-B2D5-D54C-893C-26B8E5DA63D8}" type="slidenum">
              <a:rPr lang="en-US" smtClean="0">
                <a:cs typeface="Arial" charset="0"/>
              </a:rPr>
              <a:pPr fontAlgn="base">
                <a:spcBef>
                  <a:spcPct val="0"/>
                </a:spcBef>
                <a:spcAft>
                  <a:spcPct val="0"/>
                </a:spcAft>
              </a:pPr>
              <a:t>‹#›</a:t>
            </a:fld>
            <a:endParaRPr lang="en-US">
              <a:cs typeface="Arial" charset="0"/>
            </a:endParaRPr>
          </a:p>
        </p:txBody>
      </p:sp>
      <p:sp>
        <p:nvSpPr>
          <p:cNvPr id="3" name="Title 2">
            <a:extLst>
              <a:ext uri="{FF2B5EF4-FFF2-40B4-BE49-F238E27FC236}">
                <a16:creationId xmlns:a16="http://schemas.microsoft.com/office/drawing/2014/main" id="{8CBB0EFA-B147-FBF6-3F21-F83E584B4928}"/>
              </a:ext>
            </a:extLst>
          </p:cNvPr>
          <p:cNvSpPr>
            <a:spLocks noGrp="1"/>
          </p:cNvSpPr>
          <p:nvPr>
            <p:ph type="title"/>
          </p:nvPr>
        </p:nvSpPr>
        <p:spPr/>
        <p:txBody>
          <a:bodyPr/>
          <a:lstStyle/>
          <a:p>
            <a:r>
              <a:rPr lang="en-US"/>
              <a:t>Click to edit Master title style</a:t>
            </a:r>
            <a:endParaRPr lang="en-CA"/>
          </a:p>
        </p:txBody>
      </p:sp>
      <p:pic>
        <p:nvPicPr>
          <p:cNvPr id="5" name="Graphic 4">
            <a:extLst>
              <a:ext uri="{FF2B5EF4-FFF2-40B4-BE49-F238E27FC236}">
                <a16:creationId xmlns:a16="http://schemas.microsoft.com/office/drawing/2014/main" id="{263956A3-C53F-304A-9030-8416A1EA4A8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1889" y="6458347"/>
            <a:ext cx="4313311" cy="276427"/>
          </a:xfrm>
          <a:prstGeom prst="rect">
            <a:avLst/>
          </a:prstGeom>
        </p:spPr>
      </p:pic>
    </p:spTree>
    <p:extLst>
      <p:ext uri="{BB962C8B-B14F-4D97-AF65-F5344CB8AC3E}">
        <p14:creationId xmlns:p14="http://schemas.microsoft.com/office/powerpoint/2010/main" val="1949174953"/>
      </p:ext>
    </p:extLst>
  </p:cSld>
  <p:clrMapOvr>
    <a:masterClrMapping/>
  </p:clrMapOvr>
  <p:transition spd="med">
    <p:wipe dir="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ALA [4 logos]">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C9A74786-6F1C-89E2-9AAA-67A009BC0E71}"/>
              </a:ext>
            </a:extLst>
          </p:cNvPr>
          <p:cNvSpPr/>
          <p:nvPr userDrawn="1"/>
        </p:nvSpPr>
        <p:spPr>
          <a:xfrm>
            <a:off x="-7109" y="1081088"/>
            <a:ext cx="12225528" cy="6004331"/>
          </a:xfrm>
          <a:prstGeom prst="rect">
            <a:avLst/>
          </a:prstGeom>
          <a:gradFill>
            <a:gsLst>
              <a:gs pos="36000">
                <a:srgbClr val="0D1C3D"/>
              </a:gs>
              <a:gs pos="100000">
                <a:srgbClr val="045485"/>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p:cNvCxnSpPr/>
          <p:nvPr userDrawn="1"/>
        </p:nvCxnSpPr>
        <p:spPr>
          <a:xfrm>
            <a:off x="457200" y="1098659"/>
            <a:ext cx="365760" cy="0"/>
          </a:xfrm>
          <a:prstGeom prst="line">
            <a:avLst/>
          </a:prstGeom>
          <a:ln w="31750">
            <a:solidFill>
              <a:schemeClr val="accent2"/>
            </a:solidFill>
          </a:ln>
          <a:effectLst/>
        </p:spPr>
        <p:style>
          <a:lnRef idx="2">
            <a:schemeClr val="accent1"/>
          </a:lnRef>
          <a:fillRef idx="0">
            <a:schemeClr val="accent1"/>
          </a:fillRef>
          <a:effectRef idx="1">
            <a:schemeClr val="accent1"/>
          </a:effectRef>
          <a:fontRef idx="minor">
            <a:schemeClr val="tx1"/>
          </a:fontRef>
        </p:style>
      </p:cxnSp>
      <p:sp>
        <p:nvSpPr>
          <p:cNvPr id="10" name="Slide Number Placeholder 2">
            <a:extLst>
              <a:ext uri="{FF2B5EF4-FFF2-40B4-BE49-F238E27FC236}">
                <a16:creationId xmlns:a16="http://schemas.microsoft.com/office/drawing/2014/main" id="{92F4101E-C0CC-44EA-8A50-EB9423523E35}"/>
              </a:ext>
            </a:extLst>
          </p:cNvPr>
          <p:cNvSpPr>
            <a:spLocks noGrp="1"/>
          </p:cNvSpPr>
          <p:nvPr>
            <p:ph type="sldNum" sz="quarter" idx="4"/>
          </p:nvPr>
        </p:nvSpPr>
        <p:spPr>
          <a:xfrm>
            <a:off x="10281445" y="6415620"/>
            <a:ext cx="1453354" cy="365125"/>
          </a:xfrm>
          <a:prstGeom prst="rect">
            <a:avLst/>
          </a:prstGeom>
        </p:spPr>
        <p:txBody>
          <a:bodyPr vert="horz" lIns="0" tIns="45720" rIns="0" bIns="45720" rtlCol="0" anchor="ctr"/>
          <a:lstStyle>
            <a:lvl1pPr algn="r">
              <a:defRPr sz="1200">
                <a:solidFill>
                  <a:schemeClr val="bg1"/>
                </a:solidFill>
              </a:defRPr>
            </a:lvl1pPr>
          </a:lstStyle>
          <a:p>
            <a:pPr fontAlgn="base">
              <a:spcBef>
                <a:spcPct val="0"/>
              </a:spcBef>
              <a:spcAft>
                <a:spcPct val="0"/>
              </a:spcAft>
            </a:pPr>
            <a:fld id="{FAD7BA16-B2D5-D54C-893C-26B8E5DA63D8}" type="slidenum">
              <a:rPr lang="en-US" smtClean="0">
                <a:cs typeface="Arial" charset="0"/>
              </a:rPr>
              <a:pPr fontAlgn="base">
                <a:spcBef>
                  <a:spcPct val="0"/>
                </a:spcBef>
                <a:spcAft>
                  <a:spcPct val="0"/>
                </a:spcAft>
              </a:pPr>
              <a:t>‹#›</a:t>
            </a:fld>
            <a:endParaRPr lang="en-US">
              <a:cs typeface="Arial" charset="0"/>
            </a:endParaRPr>
          </a:p>
        </p:txBody>
      </p:sp>
      <p:pic>
        <p:nvPicPr>
          <p:cNvPr id="4" name="Graphic 3">
            <a:extLst>
              <a:ext uri="{FF2B5EF4-FFF2-40B4-BE49-F238E27FC236}">
                <a16:creationId xmlns:a16="http://schemas.microsoft.com/office/drawing/2014/main" id="{957C34FB-0398-6869-DAE4-F1B75BBDBA9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450304" y="2805088"/>
            <a:ext cx="5312174" cy="2015838"/>
          </a:xfrm>
          <a:prstGeom prst="rect">
            <a:avLst/>
          </a:prstGeom>
        </p:spPr>
      </p:pic>
    </p:spTree>
    <p:extLst>
      <p:ext uri="{BB962C8B-B14F-4D97-AF65-F5344CB8AC3E}">
        <p14:creationId xmlns:p14="http://schemas.microsoft.com/office/powerpoint/2010/main" val="3667950455"/>
      </p:ext>
    </p:extLst>
  </p:cSld>
  <p:clrMapOvr>
    <a:masterClrMapping/>
  </p:clrMapOvr>
  <p:transition spd="med">
    <p:wipe dir="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White backgroun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A386843-3598-44C2-B81C-68E5F2BB1F7E}"/>
              </a:ext>
            </a:extLst>
          </p:cNvPr>
          <p:cNvSpPr>
            <a:spLocks noGrp="1"/>
          </p:cNvSpPr>
          <p:nvPr>
            <p:ph type="title"/>
          </p:nvPr>
        </p:nvSpPr>
        <p:spPr>
          <a:xfrm>
            <a:off x="457199" y="0"/>
            <a:ext cx="11280957" cy="1005840"/>
          </a:xfrm>
        </p:spPr>
        <p:txBody>
          <a:bodyPr/>
          <a:lstStyle>
            <a:lvl1pPr>
              <a:defRPr baseline="0"/>
            </a:lvl1pPr>
          </a:lstStyle>
          <a:p>
            <a:r>
              <a:rPr lang="en-US"/>
              <a:t>Click to edit Master title style</a:t>
            </a:r>
            <a:endParaRPr lang="en-CA"/>
          </a:p>
        </p:txBody>
      </p:sp>
      <p:sp>
        <p:nvSpPr>
          <p:cNvPr id="12" name="Text Placeholder 11">
            <a:extLst>
              <a:ext uri="{FF2B5EF4-FFF2-40B4-BE49-F238E27FC236}">
                <a16:creationId xmlns:a16="http://schemas.microsoft.com/office/drawing/2014/main" id="{55E516A8-E3A4-4806-ABBB-3101D3D16734}"/>
              </a:ext>
            </a:extLst>
          </p:cNvPr>
          <p:cNvSpPr>
            <a:spLocks noGrp="1"/>
          </p:cNvSpPr>
          <p:nvPr>
            <p:ph type="body" sz="quarter" idx="12"/>
          </p:nvPr>
        </p:nvSpPr>
        <p:spPr>
          <a:xfrm>
            <a:off x="457200" y="1293813"/>
            <a:ext cx="11277600" cy="46307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Footer Placeholder 1">
            <a:extLst>
              <a:ext uri="{FF2B5EF4-FFF2-40B4-BE49-F238E27FC236}">
                <a16:creationId xmlns:a16="http://schemas.microsoft.com/office/drawing/2014/main" id="{6576A269-1CC1-4BDE-8074-795BD8B8E2F9}"/>
              </a:ext>
            </a:extLst>
          </p:cNvPr>
          <p:cNvSpPr>
            <a:spLocks noGrp="1"/>
          </p:cNvSpPr>
          <p:nvPr>
            <p:ph type="ftr" sz="quarter" idx="3"/>
          </p:nvPr>
        </p:nvSpPr>
        <p:spPr>
          <a:xfrm>
            <a:off x="2743199" y="6415620"/>
            <a:ext cx="7693233" cy="365125"/>
          </a:xfrm>
          <a:prstGeom prst="rect">
            <a:avLst/>
          </a:prstGeom>
        </p:spPr>
        <p:txBody>
          <a:bodyPr vert="horz" lIns="0" tIns="0" rIns="0" bIns="0" rtlCol="0" anchor="ctr"/>
          <a:lstStyle>
            <a:lvl1pPr algn="l">
              <a:defRPr sz="700">
                <a:solidFill>
                  <a:schemeClr val="bg2"/>
                </a:solidFill>
              </a:defRPr>
            </a:lvl1pPr>
          </a:lstStyle>
          <a:p>
            <a:pPr fontAlgn="base">
              <a:spcBef>
                <a:spcPct val="0"/>
              </a:spcBef>
              <a:spcAft>
                <a:spcPct val="0"/>
              </a:spcAft>
            </a:pPr>
            <a:endParaRPr lang="en-US">
              <a:cs typeface="Arial" charset="0"/>
            </a:endParaRPr>
          </a:p>
        </p:txBody>
      </p:sp>
      <p:sp>
        <p:nvSpPr>
          <p:cNvPr id="10" name="Slide Number Placeholder 2">
            <a:extLst>
              <a:ext uri="{FF2B5EF4-FFF2-40B4-BE49-F238E27FC236}">
                <a16:creationId xmlns:a16="http://schemas.microsoft.com/office/drawing/2014/main" id="{BDBE6E24-4536-43CC-BD76-739B16FB695C}"/>
              </a:ext>
            </a:extLst>
          </p:cNvPr>
          <p:cNvSpPr>
            <a:spLocks noGrp="1"/>
          </p:cNvSpPr>
          <p:nvPr>
            <p:ph type="sldNum" sz="quarter" idx="4"/>
          </p:nvPr>
        </p:nvSpPr>
        <p:spPr>
          <a:xfrm>
            <a:off x="10896682" y="6415620"/>
            <a:ext cx="835068" cy="365125"/>
          </a:xfrm>
          <a:prstGeom prst="rect">
            <a:avLst/>
          </a:prstGeom>
        </p:spPr>
        <p:txBody>
          <a:bodyPr vert="horz" lIns="0" tIns="45720" rIns="0" bIns="45720" rtlCol="0" anchor="ctr"/>
          <a:lstStyle>
            <a:lvl1pPr algn="r">
              <a:defRPr sz="1200">
                <a:solidFill>
                  <a:schemeClr val="bg2"/>
                </a:solidFill>
              </a:defRPr>
            </a:lvl1pPr>
          </a:lstStyle>
          <a:p>
            <a:pPr fontAlgn="base">
              <a:spcBef>
                <a:spcPct val="0"/>
              </a:spcBef>
              <a:spcAft>
                <a:spcPct val="0"/>
              </a:spcAft>
            </a:pPr>
            <a:fld id="{FAD7BA16-B2D5-D54C-893C-26B8E5DA63D8}" type="slidenum">
              <a:rPr lang="en-US" smtClean="0">
                <a:cs typeface="Arial" charset="0"/>
              </a:rPr>
              <a:pPr fontAlgn="base">
                <a:spcBef>
                  <a:spcPct val="0"/>
                </a:spcBef>
                <a:spcAft>
                  <a:spcPct val="0"/>
                </a:spcAft>
              </a:pPr>
              <a:t>‹#›</a:t>
            </a:fld>
            <a:endParaRPr lang="en-US">
              <a:cs typeface="Arial" charset="0"/>
            </a:endParaRPr>
          </a:p>
        </p:txBody>
      </p:sp>
    </p:spTree>
    <p:extLst>
      <p:ext uri="{BB962C8B-B14F-4D97-AF65-F5344CB8AC3E}">
        <p14:creationId xmlns:p14="http://schemas.microsoft.com/office/powerpoint/2010/main" val="3917454025"/>
      </p:ext>
    </p:extLst>
  </p:cSld>
  <p:clrMapOvr>
    <a:masterClrMapping/>
  </p:clrMapOvr>
  <p:transition spd="med">
    <p:wipe dir="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6_Thank You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321AFCB-439B-4D42-B6CF-4F946E67DA10}"/>
              </a:ext>
            </a:extLst>
          </p:cNvPr>
          <p:cNvSpPr/>
          <p:nvPr userDrawn="1"/>
        </p:nvSpPr>
        <p:spPr>
          <a:xfrm>
            <a:off x="0" y="658"/>
            <a:ext cx="12188952" cy="6857342"/>
          </a:xfrm>
          <a:prstGeom prst="rect">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C5C0A4AF-59B3-4C26-BC5E-7B27E1846CAF}"/>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2" t="10338" r="-31" b="10338"/>
          <a:stretch/>
        </p:blipFill>
        <p:spPr>
          <a:xfrm>
            <a:off x="-11723" y="2731025"/>
            <a:ext cx="12225528" cy="4141796"/>
          </a:xfrm>
          <a:prstGeom prst="rect">
            <a:avLst/>
          </a:prstGeom>
        </p:spPr>
      </p:pic>
      <p:pic>
        <p:nvPicPr>
          <p:cNvPr id="15" name="Picture 14">
            <a:extLst>
              <a:ext uri="{FF2B5EF4-FFF2-40B4-BE49-F238E27FC236}">
                <a16:creationId xmlns:a16="http://schemas.microsoft.com/office/drawing/2014/main" id="{44F006E2-2E49-46F5-9064-7608ABAE4233}"/>
              </a:ext>
            </a:extLst>
          </p:cNvPr>
          <p:cNvPicPr>
            <a:picLocks noChangeAspect="1"/>
          </p:cNvPicPr>
          <p:nvPr userDrawn="1"/>
        </p:nvPicPr>
        <p:blipFill rotWithShape="1">
          <a:blip r:embed="rId3"/>
          <a:srcRect l="59" r="59" b="5500"/>
          <a:stretch/>
        </p:blipFill>
        <p:spPr>
          <a:xfrm>
            <a:off x="-23914" y="1563624"/>
            <a:ext cx="1900276" cy="2689288"/>
          </a:xfrm>
          <a:prstGeom prst="rect">
            <a:avLst/>
          </a:prstGeom>
          <a:ln w="25400">
            <a:solidFill>
              <a:schemeClr val="bg1"/>
            </a:solidFill>
          </a:ln>
        </p:spPr>
      </p:pic>
      <p:pic>
        <p:nvPicPr>
          <p:cNvPr id="17" name="Picture 16">
            <a:extLst>
              <a:ext uri="{FF2B5EF4-FFF2-40B4-BE49-F238E27FC236}">
                <a16:creationId xmlns:a16="http://schemas.microsoft.com/office/drawing/2014/main" id="{EBD91976-FC97-453B-B2AB-0D8E9F248B89}"/>
              </a:ext>
            </a:extLst>
          </p:cNvPr>
          <p:cNvPicPr>
            <a:picLocks noChangeAspect="1"/>
          </p:cNvPicPr>
          <p:nvPr userDrawn="1"/>
        </p:nvPicPr>
        <p:blipFill>
          <a:blip r:embed="rId4"/>
          <a:srcRect l="582" r="582"/>
          <a:stretch/>
        </p:blipFill>
        <p:spPr>
          <a:xfrm>
            <a:off x="1897644" y="1563624"/>
            <a:ext cx="2939133" cy="2845816"/>
          </a:xfrm>
          <a:prstGeom prst="rect">
            <a:avLst/>
          </a:prstGeom>
          <a:ln w="25400">
            <a:solidFill>
              <a:schemeClr val="bg1"/>
            </a:solidFill>
          </a:ln>
        </p:spPr>
      </p:pic>
      <p:pic>
        <p:nvPicPr>
          <p:cNvPr id="18" name="Picture 17">
            <a:extLst>
              <a:ext uri="{FF2B5EF4-FFF2-40B4-BE49-F238E27FC236}">
                <a16:creationId xmlns:a16="http://schemas.microsoft.com/office/drawing/2014/main" id="{CAA8059E-EF27-42B2-AA6B-2751C6D9E539}"/>
              </a:ext>
            </a:extLst>
          </p:cNvPr>
          <p:cNvPicPr>
            <a:picLocks noChangeAspect="1"/>
          </p:cNvPicPr>
          <p:nvPr userDrawn="1"/>
        </p:nvPicPr>
        <p:blipFill>
          <a:blip r:embed="rId5"/>
          <a:srcRect l="582" r="582"/>
          <a:stretch/>
        </p:blipFill>
        <p:spPr>
          <a:xfrm>
            <a:off x="4847882" y="1563624"/>
            <a:ext cx="1912016" cy="2845816"/>
          </a:xfrm>
          <a:prstGeom prst="rect">
            <a:avLst/>
          </a:prstGeom>
          <a:ln w="25400">
            <a:solidFill>
              <a:schemeClr val="bg1"/>
            </a:solidFill>
          </a:ln>
        </p:spPr>
      </p:pic>
      <p:pic>
        <p:nvPicPr>
          <p:cNvPr id="19" name="Picture 18">
            <a:extLst>
              <a:ext uri="{FF2B5EF4-FFF2-40B4-BE49-F238E27FC236}">
                <a16:creationId xmlns:a16="http://schemas.microsoft.com/office/drawing/2014/main" id="{55A2A4AE-DC41-4DB9-8053-1A0F19803692}"/>
              </a:ext>
            </a:extLst>
          </p:cNvPr>
          <p:cNvPicPr>
            <a:picLocks noChangeAspect="1"/>
          </p:cNvPicPr>
          <p:nvPr userDrawn="1"/>
        </p:nvPicPr>
        <p:blipFill>
          <a:blip r:embed="rId6"/>
          <a:srcRect t="58" b="58"/>
          <a:stretch/>
        </p:blipFill>
        <p:spPr>
          <a:xfrm>
            <a:off x="6730163" y="1563623"/>
            <a:ext cx="3434041" cy="2907399"/>
          </a:xfrm>
          <a:prstGeom prst="rect">
            <a:avLst/>
          </a:prstGeom>
          <a:ln w="25400">
            <a:solidFill>
              <a:schemeClr val="bg1"/>
            </a:solidFill>
          </a:ln>
        </p:spPr>
      </p:pic>
      <p:pic>
        <p:nvPicPr>
          <p:cNvPr id="20" name="Picture 19">
            <a:extLst>
              <a:ext uri="{FF2B5EF4-FFF2-40B4-BE49-F238E27FC236}">
                <a16:creationId xmlns:a16="http://schemas.microsoft.com/office/drawing/2014/main" id="{FCDBE131-DD99-43BB-A26E-8C11D96F6C60}"/>
              </a:ext>
            </a:extLst>
          </p:cNvPr>
          <p:cNvPicPr>
            <a:picLocks noChangeAspect="1"/>
          </p:cNvPicPr>
          <p:nvPr userDrawn="1"/>
        </p:nvPicPr>
        <p:blipFill>
          <a:blip r:embed="rId7"/>
          <a:srcRect l="470" r="470"/>
          <a:stretch/>
        </p:blipFill>
        <p:spPr>
          <a:xfrm>
            <a:off x="10187538" y="1563624"/>
            <a:ext cx="2027185" cy="2845816"/>
          </a:xfrm>
          <a:prstGeom prst="rect">
            <a:avLst/>
          </a:prstGeom>
          <a:ln w="25400">
            <a:solidFill>
              <a:schemeClr val="bg1"/>
            </a:solidFill>
          </a:ln>
        </p:spPr>
      </p:pic>
      <p:grpSp>
        <p:nvGrpSpPr>
          <p:cNvPr id="21" name="Group 20">
            <a:extLst>
              <a:ext uri="{FF2B5EF4-FFF2-40B4-BE49-F238E27FC236}">
                <a16:creationId xmlns:a16="http://schemas.microsoft.com/office/drawing/2014/main" id="{E72D6BDC-FC1A-4905-A9D6-F5A48600424C}"/>
              </a:ext>
            </a:extLst>
          </p:cNvPr>
          <p:cNvGrpSpPr/>
          <p:nvPr userDrawn="1"/>
        </p:nvGrpSpPr>
        <p:grpSpPr>
          <a:xfrm>
            <a:off x="1028700" y="3739298"/>
            <a:ext cx="11172899" cy="2077618"/>
            <a:chOff x="1028700" y="3294483"/>
            <a:chExt cx="11172899" cy="2077618"/>
          </a:xfrm>
        </p:grpSpPr>
        <p:cxnSp>
          <p:nvCxnSpPr>
            <p:cNvPr id="22" name="Straight Connector 21">
              <a:extLst>
                <a:ext uri="{FF2B5EF4-FFF2-40B4-BE49-F238E27FC236}">
                  <a16:creationId xmlns:a16="http://schemas.microsoft.com/office/drawing/2014/main" id="{D3947CB1-9992-4286-A8DB-7ACAA63CF075}"/>
                </a:ext>
              </a:extLst>
            </p:cNvPr>
            <p:cNvCxnSpPr/>
            <p:nvPr userDrawn="1"/>
          </p:nvCxnSpPr>
          <p:spPr>
            <a:xfrm>
              <a:off x="8166340" y="4041029"/>
              <a:ext cx="0" cy="457200"/>
            </a:xfrm>
            <a:prstGeom prst="line">
              <a:avLst/>
            </a:prstGeom>
            <a:ln w="1270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23" name="Rectangle 22">
              <a:extLst>
                <a:ext uri="{FF2B5EF4-FFF2-40B4-BE49-F238E27FC236}">
                  <a16:creationId xmlns:a16="http://schemas.microsoft.com/office/drawing/2014/main" id="{51F46C61-A590-4705-9CAA-DFEDF4F46A96}"/>
                </a:ext>
              </a:extLst>
            </p:cNvPr>
            <p:cNvSpPr/>
            <p:nvPr userDrawn="1"/>
          </p:nvSpPr>
          <p:spPr>
            <a:xfrm>
              <a:off x="1028700" y="3294483"/>
              <a:ext cx="11172899" cy="2077618"/>
            </a:xfrm>
            <a:prstGeom prst="rect">
              <a:avLst/>
            </a:prstGeom>
            <a:solidFill>
              <a:schemeClr val="tx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23" descr="AltaGas_wht.emf">
              <a:extLst>
                <a:ext uri="{FF2B5EF4-FFF2-40B4-BE49-F238E27FC236}">
                  <a16:creationId xmlns:a16="http://schemas.microsoft.com/office/drawing/2014/main" id="{CBBA484B-44A1-45E0-9919-F8B69D687D6F}"/>
                </a:ext>
              </a:extLst>
            </p:cNvPr>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9223147" y="4116384"/>
              <a:ext cx="1813307" cy="375793"/>
            </a:xfrm>
            <a:prstGeom prst="rect">
              <a:avLst/>
            </a:prstGeom>
          </p:spPr>
        </p:pic>
        <p:cxnSp>
          <p:nvCxnSpPr>
            <p:cNvPr id="27" name="Straight Connector 26">
              <a:extLst>
                <a:ext uri="{FF2B5EF4-FFF2-40B4-BE49-F238E27FC236}">
                  <a16:creationId xmlns:a16="http://schemas.microsoft.com/office/drawing/2014/main" id="{27B4A73B-A338-40D2-98BE-80B71F2EE1BF}"/>
                </a:ext>
              </a:extLst>
            </p:cNvPr>
            <p:cNvCxnSpPr>
              <a:cxnSpLocks/>
            </p:cNvCxnSpPr>
            <p:nvPr userDrawn="1"/>
          </p:nvCxnSpPr>
          <p:spPr>
            <a:xfrm>
              <a:off x="8158388" y="3964625"/>
              <a:ext cx="0" cy="731520"/>
            </a:xfrm>
            <a:prstGeom prst="line">
              <a:avLst/>
            </a:prstGeom>
            <a:ln w="15875">
              <a:solidFill>
                <a:schemeClr val="bg2"/>
              </a:solidFill>
            </a:ln>
            <a:effectLst/>
          </p:spPr>
          <p:style>
            <a:lnRef idx="2">
              <a:schemeClr val="accent1"/>
            </a:lnRef>
            <a:fillRef idx="0">
              <a:schemeClr val="accent1"/>
            </a:fillRef>
            <a:effectRef idx="1">
              <a:schemeClr val="accent1"/>
            </a:effectRef>
            <a:fontRef idx="minor">
              <a:schemeClr val="tx1"/>
            </a:fontRef>
          </p:style>
        </p:cxnSp>
      </p:grpSp>
      <p:sp>
        <p:nvSpPr>
          <p:cNvPr id="2" name="Title 1">
            <a:extLst>
              <a:ext uri="{FF2B5EF4-FFF2-40B4-BE49-F238E27FC236}">
                <a16:creationId xmlns:a16="http://schemas.microsoft.com/office/drawing/2014/main" id="{59597CB6-F2E6-D52A-7398-0A91C3C44850}"/>
              </a:ext>
            </a:extLst>
          </p:cNvPr>
          <p:cNvSpPr>
            <a:spLocks noGrp="1"/>
          </p:cNvSpPr>
          <p:nvPr>
            <p:ph type="title" hasCustomPrompt="1"/>
          </p:nvPr>
        </p:nvSpPr>
        <p:spPr>
          <a:xfrm>
            <a:off x="457200" y="0"/>
            <a:ext cx="11090499" cy="1005840"/>
          </a:xfrm>
        </p:spPr>
        <p:txBody>
          <a:bodyPr/>
          <a:lstStyle>
            <a:lvl1pPr>
              <a:defRPr/>
            </a:lvl1pPr>
          </a:lstStyle>
          <a:p>
            <a:r>
              <a:rPr lang="en-CA"/>
              <a:t>Mosaic Option #2</a:t>
            </a:r>
          </a:p>
        </p:txBody>
      </p:sp>
    </p:spTree>
    <p:extLst>
      <p:ext uri="{BB962C8B-B14F-4D97-AF65-F5344CB8AC3E}">
        <p14:creationId xmlns:p14="http://schemas.microsoft.com/office/powerpoint/2010/main" val="3297931968"/>
      </p:ext>
    </p:extLst>
  </p:cSld>
  <p:clrMapOvr>
    <a:masterClrMapping/>
  </p:clrMapOvr>
  <p:transition spd="med">
    <p:wipe dir="r"/>
  </p:transition>
  <p:extLst>
    <p:ext uri="{DCECCB84-F9BA-43D5-87BE-67443E8EF086}">
      <p15:sldGuideLst xmlns:p15="http://schemas.microsoft.com/office/powerpoint/2012/main">
        <p15:guide id="1" orient="horz" pos="3008">
          <p15:clr>
            <a:srgbClr val="FBAE40"/>
          </p15:clr>
        </p15:guide>
        <p15:guide id="2" pos="3840">
          <p15:clr>
            <a:srgbClr val="FBAE40"/>
          </p15:clr>
        </p15:guide>
        <p15:guide id="3" pos="1301">
          <p15:clr>
            <a:srgbClr val="FBAE40"/>
          </p15:clr>
        </p15:guide>
        <p15:guide id="4" pos="648">
          <p15:clr>
            <a:srgbClr val="FBAE40"/>
          </p15:clr>
        </p15:guide>
        <p15:guide id="5" pos="5140">
          <p15:clr>
            <a:srgbClr val="FBAE40"/>
          </p15:clr>
        </p15:guide>
        <p15:guide id="6" pos="6948">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Two Columns Text_Grey Backgroun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2987" y="0"/>
            <a:ext cx="11276167" cy="1005840"/>
          </a:xfrm>
        </p:spPr>
        <p:txBody>
          <a:bodyPr/>
          <a:lstStyle>
            <a:lvl1pPr>
              <a:defRPr/>
            </a:lvl1pPr>
          </a:lstStyle>
          <a:p>
            <a:r>
              <a:rPr lang="en-CA"/>
              <a:t>AltaGas  |  Master Colour Palette</a:t>
            </a:r>
          </a:p>
        </p:txBody>
      </p:sp>
      <p:grpSp>
        <p:nvGrpSpPr>
          <p:cNvPr id="20" name="Group 19">
            <a:extLst>
              <a:ext uri="{FF2B5EF4-FFF2-40B4-BE49-F238E27FC236}">
                <a16:creationId xmlns:a16="http://schemas.microsoft.com/office/drawing/2014/main" id="{B42A907C-8D7A-0733-1DD6-33A3EC755E39}"/>
              </a:ext>
            </a:extLst>
          </p:cNvPr>
          <p:cNvGrpSpPr/>
          <p:nvPr userDrawn="1"/>
        </p:nvGrpSpPr>
        <p:grpSpPr>
          <a:xfrm>
            <a:off x="1084644" y="1740224"/>
            <a:ext cx="10072139" cy="1113826"/>
            <a:chOff x="459811" y="1740224"/>
            <a:chExt cx="7025908" cy="776959"/>
          </a:xfrm>
        </p:grpSpPr>
        <p:grpSp>
          <p:nvGrpSpPr>
            <p:cNvPr id="23" name="Group 22">
              <a:extLst>
                <a:ext uri="{FF2B5EF4-FFF2-40B4-BE49-F238E27FC236}">
                  <a16:creationId xmlns:a16="http://schemas.microsoft.com/office/drawing/2014/main" id="{BD8E71C6-1A1D-444D-8FAB-366B96D1AD0F}"/>
                </a:ext>
              </a:extLst>
            </p:cNvPr>
            <p:cNvGrpSpPr/>
            <p:nvPr userDrawn="1"/>
          </p:nvGrpSpPr>
          <p:grpSpPr>
            <a:xfrm>
              <a:off x="459811" y="1740224"/>
              <a:ext cx="557785" cy="776959"/>
              <a:chOff x="386291" y="1181100"/>
              <a:chExt cx="557785" cy="776959"/>
            </a:xfrm>
          </p:grpSpPr>
          <p:sp>
            <p:nvSpPr>
              <p:cNvPr id="24" name="Rectangle 23">
                <a:extLst>
                  <a:ext uri="{FF2B5EF4-FFF2-40B4-BE49-F238E27FC236}">
                    <a16:creationId xmlns:a16="http://schemas.microsoft.com/office/drawing/2014/main" id="{A45D3FE7-268F-405A-BD00-3D3F7B2D8E1F}"/>
                  </a:ext>
                </a:extLst>
              </p:cNvPr>
              <p:cNvSpPr/>
              <p:nvPr/>
            </p:nvSpPr>
            <p:spPr>
              <a:xfrm>
                <a:off x="386291" y="1400275"/>
                <a:ext cx="557784" cy="55778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CA" sz="1000"/>
              </a:p>
            </p:txBody>
          </p:sp>
          <p:sp>
            <p:nvSpPr>
              <p:cNvPr id="25" name="Text Placeholder 6">
                <a:extLst>
                  <a:ext uri="{FF2B5EF4-FFF2-40B4-BE49-F238E27FC236}">
                    <a16:creationId xmlns:a16="http://schemas.microsoft.com/office/drawing/2014/main" id="{271F82F5-1906-4D08-BEE6-63FA6BA6C70A}"/>
                  </a:ext>
                </a:extLst>
              </p:cNvPr>
              <p:cNvSpPr txBox="1">
                <a:spLocks/>
              </p:cNvSpPr>
              <p:nvPr/>
            </p:nvSpPr>
            <p:spPr>
              <a:xfrm>
                <a:off x="386292" y="1181100"/>
                <a:ext cx="557784" cy="219175"/>
              </a:xfrm>
              <a:prstGeom prst="rect">
                <a:avLst/>
              </a:prstGeom>
            </p:spPr>
            <p:txBody>
              <a:bodyPr lIns="0" rIns="0" anchor="ctr" anchorCtr="0">
                <a:noAutofit/>
              </a:bodyPr>
              <a:lstStyle>
                <a:lvl1pPr marL="0" indent="0" algn="ctr" rtl="0" eaLnBrk="1" fontAlgn="base" hangingPunct="1">
                  <a:lnSpc>
                    <a:spcPct val="90000"/>
                  </a:lnSpc>
                  <a:spcBef>
                    <a:spcPts val="0"/>
                  </a:spcBef>
                  <a:spcAft>
                    <a:spcPts val="900"/>
                  </a:spcAft>
                  <a:buClr>
                    <a:schemeClr val="tx1"/>
                  </a:buClr>
                  <a:buFont typeface="Arial" charset="0"/>
                  <a:buNone/>
                  <a:defRPr sz="750" kern="1200">
                    <a:solidFill>
                      <a:schemeClr val="tx1">
                        <a:lumMod val="65000"/>
                        <a:lumOff val="35000"/>
                      </a:schemeClr>
                    </a:solidFill>
                    <a:latin typeface="+mn-lt"/>
                    <a:ea typeface="+mn-ea"/>
                    <a:cs typeface="+mn-cs"/>
                  </a:defRPr>
                </a:lvl1pPr>
                <a:lvl2pPr marL="285750" indent="-285750" algn="l" rtl="0" eaLnBrk="1" fontAlgn="base" hangingPunct="1">
                  <a:lnSpc>
                    <a:spcPts val="2000"/>
                  </a:lnSpc>
                  <a:spcBef>
                    <a:spcPts val="600"/>
                  </a:spcBef>
                  <a:spcAft>
                    <a:spcPts val="0"/>
                  </a:spcAft>
                  <a:buClr>
                    <a:schemeClr val="tx1"/>
                  </a:buClr>
                  <a:buFont typeface="Wingdings" panose="05000000000000000000" pitchFamily="2" charset="2"/>
                  <a:buChar char="§"/>
                  <a:defRPr lang="en-US" sz="1800" kern="1200" dirty="0">
                    <a:solidFill>
                      <a:schemeClr val="tx1"/>
                    </a:solidFill>
                    <a:latin typeface="+mn-lt"/>
                    <a:ea typeface="+mn-ea"/>
                    <a:cs typeface="+mn-cs"/>
                  </a:defRPr>
                </a:lvl2pPr>
                <a:lvl3pPr marL="466344" indent="-182880" algn="l" rtl="0" eaLnBrk="1" fontAlgn="base" hangingPunct="1">
                  <a:lnSpc>
                    <a:spcPts val="1800"/>
                  </a:lnSpc>
                  <a:spcBef>
                    <a:spcPts val="0"/>
                  </a:spcBef>
                  <a:spcAft>
                    <a:spcPts val="600"/>
                  </a:spcAft>
                  <a:buClr>
                    <a:schemeClr val="tx2"/>
                  </a:buClr>
                  <a:buSzPct val="80000"/>
                  <a:buFont typeface="Arial" panose="020B0604020202020204" pitchFamily="34" charset="0"/>
                  <a:buChar char="–"/>
                  <a:defRPr lang="en-US" sz="1600" kern="1200" dirty="0">
                    <a:solidFill>
                      <a:schemeClr val="tx1"/>
                    </a:solidFill>
                    <a:latin typeface="+mn-lt"/>
                    <a:ea typeface="+mn-ea"/>
                    <a:cs typeface="+mn-cs"/>
                  </a:defRPr>
                </a:lvl3pPr>
                <a:lvl4pPr marL="685800" indent="-228600" algn="l" rtl="0" eaLnBrk="1" fontAlgn="base" hangingPunct="1">
                  <a:lnSpc>
                    <a:spcPts val="1600"/>
                  </a:lnSpc>
                  <a:spcBef>
                    <a:spcPts val="0"/>
                  </a:spcBef>
                  <a:spcAft>
                    <a:spcPts val="400"/>
                  </a:spcAft>
                  <a:buClr>
                    <a:schemeClr val="tx2"/>
                  </a:buClr>
                  <a:buFont typeface="Arial" charset="0"/>
                  <a:buChar char="•"/>
                  <a:defRPr sz="1400" kern="1200">
                    <a:solidFill>
                      <a:schemeClr val="tx1"/>
                    </a:solidFill>
                    <a:latin typeface="+mn-lt"/>
                    <a:ea typeface="+mn-ea"/>
                    <a:cs typeface="+mn-cs"/>
                  </a:defRPr>
                </a:lvl4pPr>
                <a:lvl5pPr marL="914400" indent="-228600" algn="l" rtl="0" eaLnBrk="1" fontAlgn="base" hangingPunct="1">
                  <a:lnSpc>
                    <a:spcPct val="100000"/>
                  </a:lnSpc>
                  <a:spcBef>
                    <a:spcPts val="0"/>
                  </a:spcBef>
                  <a:spcAft>
                    <a:spcPts val="400"/>
                  </a:spcAft>
                  <a:buClr>
                    <a:schemeClr val="tx2"/>
                  </a:buClr>
                  <a:buFont typeface="Arial" charset="0"/>
                  <a:buChar char="•"/>
                  <a:defRPr sz="12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000"/>
                  <a:t>ALA Blue 1</a:t>
                </a:r>
              </a:p>
            </p:txBody>
          </p:sp>
        </p:grpSp>
        <p:grpSp>
          <p:nvGrpSpPr>
            <p:cNvPr id="26" name="Group 25">
              <a:extLst>
                <a:ext uri="{FF2B5EF4-FFF2-40B4-BE49-F238E27FC236}">
                  <a16:creationId xmlns:a16="http://schemas.microsoft.com/office/drawing/2014/main" id="{F8852B20-CFE2-40C6-981F-4BAFF0DF8C03}"/>
                </a:ext>
              </a:extLst>
            </p:cNvPr>
            <p:cNvGrpSpPr/>
            <p:nvPr userDrawn="1"/>
          </p:nvGrpSpPr>
          <p:grpSpPr>
            <a:xfrm>
              <a:off x="1524258" y="1740224"/>
              <a:ext cx="557785" cy="776959"/>
              <a:chOff x="386291" y="1181100"/>
              <a:chExt cx="557785" cy="776959"/>
            </a:xfrm>
          </p:grpSpPr>
          <p:sp>
            <p:nvSpPr>
              <p:cNvPr id="27" name="Rectangle 26">
                <a:extLst>
                  <a:ext uri="{FF2B5EF4-FFF2-40B4-BE49-F238E27FC236}">
                    <a16:creationId xmlns:a16="http://schemas.microsoft.com/office/drawing/2014/main" id="{80F26471-E521-415B-BACA-E34ADF15276E}"/>
                  </a:ext>
                </a:extLst>
              </p:cNvPr>
              <p:cNvSpPr/>
              <p:nvPr/>
            </p:nvSpPr>
            <p:spPr>
              <a:xfrm>
                <a:off x="386291" y="1400275"/>
                <a:ext cx="557784" cy="5577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CA" sz="1000"/>
              </a:p>
            </p:txBody>
          </p:sp>
          <p:sp>
            <p:nvSpPr>
              <p:cNvPr id="28" name="Text Placeholder 6">
                <a:extLst>
                  <a:ext uri="{FF2B5EF4-FFF2-40B4-BE49-F238E27FC236}">
                    <a16:creationId xmlns:a16="http://schemas.microsoft.com/office/drawing/2014/main" id="{ECCCB6E0-C4EB-46F4-8634-FC65CDE0A354}"/>
                  </a:ext>
                </a:extLst>
              </p:cNvPr>
              <p:cNvSpPr txBox="1">
                <a:spLocks/>
              </p:cNvSpPr>
              <p:nvPr/>
            </p:nvSpPr>
            <p:spPr>
              <a:xfrm>
                <a:off x="386292" y="1181100"/>
                <a:ext cx="557784" cy="219175"/>
              </a:xfrm>
              <a:prstGeom prst="rect">
                <a:avLst/>
              </a:prstGeom>
            </p:spPr>
            <p:txBody>
              <a:bodyPr lIns="0" rIns="0" anchor="ctr" anchorCtr="0">
                <a:noAutofit/>
              </a:bodyPr>
              <a:lstStyle>
                <a:lvl1pPr marL="0" indent="0" algn="ctr" rtl="0" eaLnBrk="1" fontAlgn="base" hangingPunct="1">
                  <a:lnSpc>
                    <a:spcPct val="90000"/>
                  </a:lnSpc>
                  <a:spcBef>
                    <a:spcPts val="0"/>
                  </a:spcBef>
                  <a:spcAft>
                    <a:spcPts val="900"/>
                  </a:spcAft>
                  <a:buClr>
                    <a:schemeClr val="tx1"/>
                  </a:buClr>
                  <a:buFont typeface="Arial" charset="0"/>
                  <a:buNone/>
                  <a:defRPr sz="750" kern="1200">
                    <a:solidFill>
                      <a:schemeClr val="tx1">
                        <a:lumMod val="65000"/>
                        <a:lumOff val="35000"/>
                      </a:schemeClr>
                    </a:solidFill>
                    <a:latin typeface="+mn-lt"/>
                    <a:ea typeface="+mn-ea"/>
                    <a:cs typeface="+mn-cs"/>
                  </a:defRPr>
                </a:lvl1pPr>
                <a:lvl2pPr marL="285750" indent="-285750" algn="l" rtl="0" eaLnBrk="1" fontAlgn="base" hangingPunct="1">
                  <a:lnSpc>
                    <a:spcPts val="2000"/>
                  </a:lnSpc>
                  <a:spcBef>
                    <a:spcPts val="600"/>
                  </a:spcBef>
                  <a:spcAft>
                    <a:spcPts val="0"/>
                  </a:spcAft>
                  <a:buClr>
                    <a:schemeClr val="tx1"/>
                  </a:buClr>
                  <a:buFont typeface="Wingdings" panose="05000000000000000000" pitchFamily="2" charset="2"/>
                  <a:buChar char="§"/>
                  <a:defRPr lang="en-US" sz="1800" kern="1200" dirty="0">
                    <a:solidFill>
                      <a:schemeClr val="tx1"/>
                    </a:solidFill>
                    <a:latin typeface="+mn-lt"/>
                    <a:ea typeface="+mn-ea"/>
                    <a:cs typeface="+mn-cs"/>
                  </a:defRPr>
                </a:lvl2pPr>
                <a:lvl3pPr marL="466344" indent="-182880" algn="l" rtl="0" eaLnBrk="1" fontAlgn="base" hangingPunct="1">
                  <a:lnSpc>
                    <a:spcPts val="1800"/>
                  </a:lnSpc>
                  <a:spcBef>
                    <a:spcPts val="0"/>
                  </a:spcBef>
                  <a:spcAft>
                    <a:spcPts val="600"/>
                  </a:spcAft>
                  <a:buClr>
                    <a:schemeClr val="tx2"/>
                  </a:buClr>
                  <a:buSzPct val="80000"/>
                  <a:buFont typeface="Arial" panose="020B0604020202020204" pitchFamily="34" charset="0"/>
                  <a:buChar char="–"/>
                  <a:defRPr lang="en-US" sz="1600" kern="1200" dirty="0">
                    <a:solidFill>
                      <a:schemeClr val="tx1"/>
                    </a:solidFill>
                    <a:latin typeface="+mn-lt"/>
                    <a:ea typeface="+mn-ea"/>
                    <a:cs typeface="+mn-cs"/>
                  </a:defRPr>
                </a:lvl3pPr>
                <a:lvl4pPr marL="685800" indent="-228600" algn="l" rtl="0" eaLnBrk="1" fontAlgn="base" hangingPunct="1">
                  <a:lnSpc>
                    <a:spcPts val="1600"/>
                  </a:lnSpc>
                  <a:spcBef>
                    <a:spcPts val="0"/>
                  </a:spcBef>
                  <a:spcAft>
                    <a:spcPts val="400"/>
                  </a:spcAft>
                  <a:buClr>
                    <a:schemeClr val="tx2"/>
                  </a:buClr>
                  <a:buFont typeface="Arial" charset="0"/>
                  <a:buChar char="•"/>
                  <a:defRPr sz="1400" kern="1200">
                    <a:solidFill>
                      <a:schemeClr val="tx1"/>
                    </a:solidFill>
                    <a:latin typeface="+mn-lt"/>
                    <a:ea typeface="+mn-ea"/>
                    <a:cs typeface="+mn-cs"/>
                  </a:defRPr>
                </a:lvl4pPr>
                <a:lvl5pPr marL="914400" indent="-228600" algn="l" rtl="0" eaLnBrk="1" fontAlgn="base" hangingPunct="1">
                  <a:lnSpc>
                    <a:spcPct val="100000"/>
                  </a:lnSpc>
                  <a:spcBef>
                    <a:spcPts val="0"/>
                  </a:spcBef>
                  <a:spcAft>
                    <a:spcPts val="400"/>
                  </a:spcAft>
                  <a:buClr>
                    <a:schemeClr val="tx2"/>
                  </a:buClr>
                  <a:buFont typeface="Arial" charset="0"/>
                  <a:buChar char="•"/>
                  <a:defRPr sz="12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000"/>
                  <a:t>ALA Blue 2</a:t>
                </a:r>
              </a:p>
            </p:txBody>
          </p:sp>
        </p:grpSp>
        <p:grpSp>
          <p:nvGrpSpPr>
            <p:cNvPr id="29" name="Group 28">
              <a:extLst>
                <a:ext uri="{FF2B5EF4-FFF2-40B4-BE49-F238E27FC236}">
                  <a16:creationId xmlns:a16="http://schemas.microsoft.com/office/drawing/2014/main" id="{A662D114-BA52-4263-9853-6740C72F41DA}"/>
                </a:ext>
              </a:extLst>
            </p:cNvPr>
            <p:cNvGrpSpPr/>
            <p:nvPr userDrawn="1"/>
          </p:nvGrpSpPr>
          <p:grpSpPr>
            <a:xfrm>
              <a:off x="2588705" y="1740224"/>
              <a:ext cx="557785" cy="776959"/>
              <a:chOff x="386291" y="1181100"/>
              <a:chExt cx="557785" cy="776959"/>
            </a:xfrm>
          </p:grpSpPr>
          <p:sp>
            <p:nvSpPr>
              <p:cNvPr id="30" name="Rectangle 29">
                <a:extLst>
                  <a:ext uri="{FF2B5EF4-FFF2-40B4-BE49-F238E27FC236}">
                    <a16:creationId xmlns:a16="http://schemas.microsoft.com/office/drawing/2014/main" id="{287D48B4-2484-42C7-89B5-F407F0CB3F93}"/>
                  </a:ext>
                </a:extLst>
              </p:cNvPr>
              <p:cNvSpPr/>
              <p:nvPr/>
            </p:nvSpPr>
            <p:spPr>
              <a:xfrm>
                <a:off x="386291" y="1400275"/>
                <a:ext cx="557784" cy="55778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CA" sz="1000"/>
              </a:p>
            </p:txBody>
          </p:sp>
          <p:sp>
            <p:nvSpPr>
              <p:cNvPr id="31" name="Text Placeholder 6">
                <a:extLst>
                  <a:ext uri="{FF2B5EF4-FFF2-40B4-BE49-F238E27FC236}">
                    <a16:creationId xmlns:a16="http://schemas.microsoft.com/office/drawing/2014/main" id="{E63E6932-07FE-4850-BF41-F02C849DABDD}"/>
                  </a:ext>
                </a:extLst>
              </p:cNvPr>
              <p:cNvSpPr txBox="1">
                <a:spLocks/>
              </p:cNvSpPr>
              <p:nvPr/>
            </p:nvSpPr>
            <p:spPr>
              <a:xfrm>
                <a:off x="386292" y="1181100"/>
                <a:ext cx="557784" cy="219175"/>
              </a:xfrm>
              <a:prstGeom prst="rect">
                <a:avLst/>
              </a:prstGeom>
            </p:spPr>
            <p:txBody>
              <a:bodyPr lIns="0" rIns="0" anchor="ctr" anchorCtr="0">
                <a:noAutofit/>
              </a:bodyPr>
              <a:lstStyle>
                <a:lvl1pPr marL="0" indent="0" algn="ctr" rtl="0" eaLnBrk="1" fontAlgn="base" hangingPunct="1">
                  <a:lnSpc>
                    <a:spcPct val="90000"/>
                  </a:lnSpc>
                  <a:spcBef>
                    <a:spcPts val="0"/>
                  </a:spcBef>
                  <a:spcAft>
                    <a:spcPts val="900"/>
                  </a:spcAft>
                  <a:buClr>
                    <a:schemeClr val="tx1"/>
                  </a:buClr>
                  <a:buFont typeface="Arial" charset="0"/>
                  <a:buNone/>
                  <a:defRPr sz="750" kern="1200">
                    <a:solidFill>
                      <a:schemeClr val="tx1">
                        <a:lumMod val="65000"/>
                        <a:lumOff val="35000"/>
                      </a:schemeClr>
                    </a:solidFill>
                    <a:latin typeface="+mn-lt"/>
                    <a:ea typeface="+mn-ea"/>
                    <a:cs typeface="+mn-cs"/>
                  </a:defRPr>
                </a:lvl1pPr>
                <a:lvl2pPr marL="285750" indent="-285750" algn="l" rtl="0" eaLnBrk="1" fontAlgn="base" hangingPunct="1">
                  <a:lnSpc>
                    <a:spcPts val="2000"/>
                  </a:lnSpc>
                  <a:spcBef>
                    <a:spcPts val="600"/>
                  </a:spcBef>
                  <a:spcAft>
                    <a:spcPts val="0"/>
                  </a:spcAft>
                  <a:buClr>
                    <a:schemeClr val="tx1"/>
                  </a:buClr>
                  <a:buFont typeface="Wingdings" panose="05000000000000000000" pitchFamily="2" charset="2"/>
                  <a:buChar char="§"/>
                  <a:defRPr lang="en-US" sz="1800" kern="1200" dirty="0">
                    <a:solidFill>
                      <a:schemeClr val="tx1"/>
                    </a:solidFill>
                    <a:latin typeface="+mn-lt"/>
                    <a:ea typeface="+mn-ea"/>
                    <a:cs typeface="+mn-cs"/>
                  </a:defRPr>
                </a:lvl2pPr>
                <a:lvl3pPr marL="466344" indent="-182880" algn="l" rtl="0" eaLnBrk="1" fontAlgn="base" hangingPunct="1">
                  <a:lnSpc>
                    <a:spcPts val="1800"/>
                  </a:lnSpc>
                  <a:spcBef>
                    <a:spcPts val="0"/>
                  </a:spcBef>
                  <a:spcAft>
                    <a:spcPts val="600"/>
                  </a:spcAft>
                  <a:buClr>
                    <a:schemeClr val="tx2"/>
                  </a:buClr>
                  <a:buSzPct val="80000"/>
                  <a:buFont typeface="Arial" panose="020B0604020202020204" pitchFamily="34" charset="0"/>
                  <a:buChar char="–"/>
                  <a:defRPr lang="en-US" sz="1600" kern="1200" dirty="0">
                    <a:solidFill>
                      <a:schemeClr val="tx1"/>
                    </a:solidFill>
                    <a:latin typeface="+mn-lt"/>
                    <a:ea typeface="+mn-ea"/>
                    <a:cs typeface="+mn-cs"/>
                  </a:defRPr>
                </a:lvl3pPr>
                <a:lvl4pPr marL="685800" indent="-228600" algn="l" rtl="0" eaLnBrk="1" fontAlgn="base" hangingPunct="1">
                  <a:lnSpc>
                    <a:spcPts val="1600"/>
                  </a:lnSpc>
                  <a:spcBef>
                    <a:spcPts val="0"/>
                  </a:spcBef>
                  <a:spcAft>
                    <a:spcPts val="400"/>
                  </a:spcAft>
                  <a:buClr>
                    <a:schemeClr val="tx2"/>
                  </a:buClr>
                  <a:buFont typeface="Arial" charset="0"/>
                  <a:buChar char="•"/>
                  <a:defRPr sz="1400" kern="1200">
                    <a:solidFill>
                      <a:schemeClr val="tx1"/>
                    </a:solidFill>
                    <a:latin typeface="+mn-lt"/>
                    <a:ea typeface="+mn-ea"/>
                    <a:cs typeface="+mn-cs"/>
                  </a:defRPr>
                </a:lvl4pPr>
                <a:lvl5pPr marL="914400" indent="-228600" algn="l" rtl="0" eaLnBrk="1" fontAlgn="base" hangingPunct="1">
                  <a:lnSpc>
                    <a:spcPct val="100000"/>
                  </a:lnSpc>
                  <a:spcBef>
                    <a:spcPts val="0"/>
                  </a:spcBef>
                  <a:spcAft>
                    <a:spcPts val="400"/>
                  </a:spcAft>
                  <a:buClr>
                    <a:schemeClr val="tx2"/>
                  </a:buClr>
                  <a:buFont typeface="Arial" charset="0"/>
                  <a:buChar char="•"/>
                  <a:defRPr sz="12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000"/>
                  <a:t>ALA Blue 3</a:t>
                </a:r>
              </a:p>
            </p:txBody>
          </p:sp>
        </p:grpSp>
        <p:grpSp>
          <p:nvGrpSpPr>
            <p:cNvPr id="32" name="Group 31">
              <a:extLst>
                <a:ext uri="{FF2B5EF4-FFF2-40B4-BE49-F238E27FC236}">
                  <a16:creationId xmlns:a16="http://schemas.microsoft.com/office/drawing/2014/main" id="{57CA87FC-682B-4713-8F32-99F395F48FD6}"/>
                </a:ext>
              </a:extLst>
            </p:cNvPr>
            <p:cNvGrpSpPr/>
            <p:nvPr userDrawn="1"/>
          </p:nvGrpSpPr>
          <p:grpSpPr>
            <a:xfrm>
              <a:off x="3653152" y="1740224"/>
              <a:ext cx="557785" cy="776959"/>
              <a:chOff x="386291" y="1181100"/>
              <a:chExt cx="557785" cy="776959"/>
            </a:xfrm>
          </p:grpSpPr>
          <p:sp>
            <p:nvSpPr>
              <p:cNvPr id="33" name="Rectangle 32">
                <a:extLst>
                  <a:ext uri="{FF2B5EF4-FFF2-40B4-BE49-F238E27FC236}">
                    <a16:creationId xmlns:a16="http://schemas.microsoft.com/office/drawing/2014/main" id="{9C31037A-703F-4841-8438-0407A923F999}"/>
                  </a:ext>
                </a:extLst>
              </p:cNvPr>
              <p:cNvSpPr/>
              <p:nvPr/>
            </p:nvSpPr>
            <p:spPr>
              <a:xfrm>
                <a:off x="386291" y="1400275"/>
                <a:ext cx="557784" cy="557784"/>
              </a:xfrm>
              <a:prstGeom prst="rect">
                <a:avLst/>
              </a:prstGeom>
              <a:solidFill>
                <a:srgbClr val="0096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CA" sz="1000"/>
              </a:p>
            </p:txBody>
          </p:sp>
          <p:sp>
            <p:nvSpPr>
              <p:cNvPr id="34" name="Text Placeholder 6">
                <a:extLst>
                  <a:ext uri="{FF2B5EF4-FFF2-40B4-BE49-F238E27FC236}">
                    <a16:creationId xmlns:a16="http://schemas.microsoft.com/office/drawing/2014/main" id="{3ACD6ADA-14D3-431A-927F-417F79414849}"/>
                  </a:ext>
                </a:extLst>
              </p:cNvPr>
              <p:cNvSpPr txBox="1">
                <a:spLocks/>
              </p:cNvSpPr>
              <p:nvPr/>
            </p:nvSpPr>
            <p:spPr>
              <a:xfrm>
                <a:off x="386292" y="1181100"/>
                <a:ext cx="557784" cy="219175"/>
              </a:xfrm>
              <a:prstGeom prst="rect">
                <a:avLst/>
              </a:prstGeom>
            </p:spPr>
            <p:txBody>
              <a:bodyPr lIns="0" rIns="0" anchor="ctr" anchorCtr="0">
                <a:noAutofit/>
              </a:bodyPr>
              <a:lstStyle>
                <a:lvl1pPr marL="0" indent="0" algn="ctr" rtl="0" eaLnBrk="1" fontAlgn="base" hangingPunct="1">
                  <a:lnSpc>
                    <a:spcPct val="90000"/>
                  </a:lnSpc>
                  <a:spcBef>
                    <a:spcPts val="0"/>
                  </a:spcBef>
                  <a:spcAft>
                    <a:spcPts val="900"/>
                  </a:spcAft>
                  <a:buClr>
                    <a:schemeClr val="tx1"/>
                  </a:buClr>
                  <a:buFont typeface="Arial" charset="0"/>
                  <a:buNone/>
                  <a:defRPr sz="750" kern="1200">
                    <a:solidFill>
                      <a:schemeClr val="tx1">
                        <a:lumMod val="65000"/>
                        <a:lumOff val="35000"/>
                      </a:schemeClr>
                    </a:solidFill>
                    <a:latin typeface="+mn-lt"/>
                    <a:ea typeface="+mn-ea"/>
                    <a:cs typeface="+mn-cs"/>
                  </a:defRPr>
                </a:lvl1pPr>
                <a:lvl2pPr marL="285750" indent="-285750" algn="l" rtl="0" eaLnBrk="1" fontAlgn="base" hangingPunct="1">
                  <a:lnSpc>
                    <a:spcPts val="2000"/>
                  </a:lnSpc>
                  <a:spcBef>
                    <a:spcPts val="600"/>
                  </a:spcBef>
                  <a:spcAft>
                    <a:spcPts val="0"/>
                  </a:spcAft>
                  <a:buClr>
                    <a:schemeClr val="tx1"/>
                  </a:buClr>
                  <a:buFont typeface="Wingdings" panose="05000000000000000000" pitchFamily="2" charset="2"/>
                  <a:buChar char="§"/>
                  <a:defRPr lang="en-US" sz="1800" kern="1200" dirty="0">
                    <a:solidFill>
                      <a:schemeClr val="tx1"/>
                    </a:solidFill>
                    <a:latin typeface="+mn-lt"/>
                    <a:ea typeface="+mn-ea"/>
                    <a:cs typeface="+mn-cs"/>
                  </a:defRPr>
                </a:lvl2pPr>
                <a:lvl3pPr marL="466344" indent="-182880" algn="l" rtl="0" eaLnBrk="1" fontAlgn="base" hangingPunct="1">
                  <a:lnSpc>
                    <a:spcPts val="1800"/>
                  </a:lnSpc>
                  <a:spcBef>
                    <a:spcPts val="0"/>
                  </a:spcBef>
                  <a:spcAft>
                    <a:spcPts val="600"/>
                  </a:spcAft>
                  <a:buClr>
                    <a:schemeClr val="tx2"/>
                  </a:buClr>
                  <a:buSzPct val="80000"/>
                  <a:buFont typeface="Arial" panose="020B0604020202020204" pitchFamily="34" charset="0"/>
                  <a:buChar char="–"/>
                  <a:defRPr lang="en-US" sz="1600" kern="1200" dirty="0">
                    <a:solidFill>
                      <a:schemeClr val="tx1"/>
                    </a:solidFill>
                    <a:latin typeface="+mn-lt"/>
                    <a:ea typeface="+mn-ea"/>
                    <a:cs typeface="+mn-cs"/>
                  </a:defRPr>
                </a:lvl3pPr>
                <a:lvl4pPr marL="685800" indent="-228600" algn="l" rtl="0" eaLnBrk="1" fontAlgn="base" hangingPunct="1">
                  <a:lnSpc>
                    <a:spcPts val="1600"/>
                  </a:lnSpc>
                  <a:spcBef>
                    <a:spcPts val="0"/>
                  </a:spcBef>
                  <a:spcAft>
                    <a:spcPts val="400"/>
                  </a:spcAft>
                  <a:buClr>
                    <a:schemeClr val="tx2"/>
                  </a:buClr>
                  <a:buFont typeface="Arial" charset="0"/>
                  <a:buChar char="•"/>
                  <a:defRPr sz="1400" kern="1200">
                    <a:solidFill>
                      <a:schemeClr val="tx1"/>
                    </a:solidFill>
                    <a:latin typeface="+mn-lt"/>
                    <a:ea typeface="+mn-ea"/>
                    <a:cs typeface="+mn-cs"/>
                  </a:defRPr>
                </a:lvl4pPr>
                <a:lvl5pPr marL="914400" indent="-228600" algn="l" rtl="0" eaLnBrk="1" fontAlgn="base" hangingPunct="1">
                  <a:lnSpc>
                    <a:spcPct val="100000"/>
                  </a:lnSpc>
                  <a:spcBef>
                    <a:spcPts val="0"/>
                  </a:spcBef>
                  <a:spcAft>
                    <a:spcPts val="400"/>
                  </a:spcAft>
                  <a:buClr>
                    <a:schemeClr val="tx2"/>
                  </a:buClr>
                  <a:buFont typeface="Arial" charset="0"/>
                  <a:buChar char="•"/>
                  <a:defRPr sz="12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000"/>
                  <a:t>ALA Green 1</a:t>
                </a:r>
              </a:p>
            </p:txBody>
          </p:sp>
        </p:grpSp>
        <p:grpSp>
          <p:nvGrpSpPr>
            <p:cNvPr id="52" name="Group 51">
              <a:extLst>
                <a:ext uri="{FF2B5EF4-FFF2-40B4-BE49-F238E27FC236}">
                  <a16:creationId xmlns:a16="http://schemas.microsoft.com/office/drawing/2014/main" id="{34C04151-36D9-41B7-9411-D18F3D6B55B3}"/>
                </a:ext>
              </a:extLst>
            </p:cNvPr>
            <p:cNvGrpSpPr/>
            <p:nvPr userDrawn="1"/>
          </p:nvGrpSpPr>
          <p:grpSpPr>
            <a:xfrm>
              <a:off x="4717599" y="1740224"/>
              <a:ext cx="557785" cy="776959"/>
              <a:chOff x="386291" y="1181100"/>
              <a:chExt cx="557785" cy="776959"/>
            </a:xfrm>
          </p:grpSpPr>
          <p:sp>
            <p:nvSpPr>
              <p:cNvPr id="53" name="Rectangle 52">
                <a:extLst>
                  <a:ext uri="{FF2B5EF4-FFF2-40B4-BE49-F238E27FC236}">
                    <a16:creationId xmlns:a16="http://schemas.microsoft.com/office/drawing/2014/main" id="{98DA06A0-6C62-4BD9-8A2E-DC182B441E22}"/>
                  </a:ext>
                </a:extLst>
              </p:cNvPr>
              <p:cNvSpPr/>
              <p:nvPr/>
            </p:nvSpPr>
            <p:spPr>
              <a:xfrm>
                <a:off x="386291" y="1400275"/>
                <a:ext cx="557784" cy="55778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CA" sz="1000"/>
              </a:p>
            </p:txBody>
          </p:sp>
          <p:sp>
            <p:nvSpPr>
              <p:cNvPr id="54" name="Text Placeholder 6">
                <a:extLst>
                  <a:ext uri="{FF2B5EF4-FFF2-40B4-BE49-F238E27FC236}">
                    <a16:creationId xmlns:a16="http://schemas.microsoft.com/office/drawing/2014/main" id="{507327AD-53DE-42A6-BA22-61AFD3098AB3}"/>
                  </a:ext>
                </a:extLst>
              </p:cNvPr>
              <p:cNvSpPr txBox="1">
                <a:spLocks/>
              </p:cNvSpPr>
              <p:nvPr/>
            </p:nvSpPr>
            <p:spPr>
              <a:xfrm>
                <a:off x="386292" y="1181100"/>
                <a:ext cx="557784" cy="219175"/>
              </a:xfrm>
              <a:prstGeom prst="rect">
                <a:avLst/>
              </a:prstGeom>
            </p:spPr>
            <p:txBody>
              <a:bodyPr lIns="0" rIns="0" anchor="ctr" anchorCtr="0">
                <a:noAutofit/>
              </a:bodyPr>
              <a:lstStyle>
                <a:lvl1pPr marL="0" indent="0" algn="ctr" rtl="0" eaLnBrk="1" fontAlgn="base" hangingPunct="1">
                  <a:lnSpc>
                    <a:spcPct val="90000"/>
                  </a:lnSpc>
                  <a:spcBef>
                    <a:spcPts val="0"/>
                  </a:spcBef>
                  <a:spcAft>
                    <a:spcPts val="900"/>
                  </a:spcAft>
                  <a:buClr>
                    <a:schemeClr val="tx1"/>
                  </a:buClr>
                  <a:buFont typeface="Arial" charset="0"/>
                  <a:buNone/>
                  <a:defRPr sz="750" kern="1200">
                    <a:solidFill>
                      <a:schemeClr val="tx1">
                        <a:lumMod val="65000"/>
                        <a:lumOff val="35000"/>
                      </a:schemeClr>
                    </a:solidFill>
                    <a:latin typeface="+mn-lt"/>
                    <a:ea typeface="+mn-ea"/>
                    <a:cs typeface="+mn-cs"/>
                  </a:defRPr>
                </a:lvl1pPr>
                <a:lvl2pPr marL="285750" indent="-285750" algn="l" rtl="0" eaLnBrk="1" fontAlgn="base" hangingPunct="1">
                  <a:lnSpc>
                    <a:spcPts val="2000"/>
                  </a:lnSpc>
                  <a:spcBef>
                    <a:spcPts val="600"/>
                  </a:spcBef>
                  <a:spcAft>
                    <a:spcPts val="0"/>
                  </a:spcAft>
                  <a:buClr>
                    <a:schemeClr val="tx1"/>
                  </a:buClr>
                  <a:buFont typeface="Wingdings" panose="05000000000000000000" pitchFamily="2" charset="2"/>
                  <a:buChar char="§"/>
                  <a:defRPr lang="en-US" sz="1800" kern="1200" dirty="0">
                    <a:solidFill>
                      <a:schemeClr val="tx1"/>
                    </a:solidFill>
                    <a:latin typeface="+mn-lt"/>
                    <a:ea typeface="+mn-ea"/>
                    <a:cs typeface="+mn-cs"/>
                  </a:defRPr>
                </a:lvl2pPr>
                <a:lvl3pPr marL="466344" indent="-182880" algn="l" rtl="0" eaLnBrk="1" fontAlgn="base" hangingPunct="1">
                  <a:lnSpc>
                    <a:spcPts val="1800"/>
                  </a:lnSpc>
                  <a:spcBef>
                    <a:spcPts val="0"/>
                  </a:spcBef>
                  <a:spcAft>
                    <a:spcPts val="600"/>
                  </a:spcAft>
                  <a:buClr>
                    <a:schemeClr val="tx2"/>
                  </a:buClr>
                  <a:buSzPct val="80000"/>
                  <a:buFont typeface="Arial" panose="020B0604020202020204" pitchFamily="34" charset="0"/>
                  <a:buChar char="–"/>
                  <a:defRPr lang="en-US" sz="1600" kern="1200" dirty="0">
                    <a:solidFill>
                      <a:schemeClr val="tx1"/>
                    </a:solidFill>
                    <a:latin typeface="+mn-lt"/>
                    <a:ea typeface="+mn-ea"/>
                    <a:cs typeface="+mn-cs"/>
                  </a:defRPr>
                </a:lvl3pPr>
                <a:lvl4pPr marL="685800" indent="-228600" algn="l" rtl="0" eaLnBrk="1" fontAlgn="base" hangingPunct="1">
                  <a:lnSpc>
                    <a:spcPts val="1600"/>
                  </a:lnSpc>
                  <a:spcBef>
                    <a:spcPts val="0"/>
                  </a:spcBef>
                  <a:spcAft>
                    <a:spcPts val="400"/>
                  </a:spcAft>
                  <a:buClr>
                    <a:schemeClr val="tx2"/>
                  </a:buClr>
                  <a:buFont typeface="Arial" charset="0"/>
                  <a:buChar char="•"/>
                  <a:defRPr sz="1400" kern="1200">
                    <a:solidFill>
                      <a:schemeClr val="tx1"/>
                    </a:solidFill>
                    <a:latin typeface="+mn-lt"/>
                    <a:ea typeface="+mn-ea"/>
                    <a:cs typeface="+mn-cs"/>
                  </a:defRPr>
                </a:lvl4pPr>
                <a:lvl5pPr marL="914400" indent="-228600" algn="l" rtl="0" eaLnBrk="1" fontAlgn="base" hangingPunct="1">
                  <a:lnSpc>
                    <a:spcPct val="100000"/>
                  </a:lnSpc>
                  <a:spcBef>
                    <a:spcPts val="0"/>
                  </a:spcBef>
                  <a:spcAft>
                    <a:spcPts val="400"/>
                  </a:spcAft>
                  <a:buClr>
                    <a:schemeClr val="tx2"/>
                  </a:buClr>
                  <a:buFont typeface="Arial" charset="0"/>
                  <a:buChar char="•"/>
                  <a:defRPr sz="12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000"/>
                  <a:t>ALA Green 2</a:t>
                </a:r>
              </a:p>
            </p:txBody>
          </p:sp>
        </p:grpSp>
        <p:grpSp>
          <p:nvGrpSpPr>
            <p:cNvPr id="55" name="Group 54">
              <a:extLst>
                <a:ext uri="{FF2B5EF4-FFF2-40B4-BE49-F238E27FC236}">
                  <a16:creationId xmlns:a16="http://schemas.microsoft.com/office/drawing/2014/main" id="{389581C3-E363-404C-ABD4-8F6C4E6B458E}"/>
                </a:ext>
              </a:extLst>
            </p:cNvPr>
            <p:cNvGrpSpPr/>
            <p:nvPr userDrawn="1"/>
          </p:nvGrpSpPr>
          <p:grpSpPr>
            <a:xfrm>
              <a:off x="5782046" y="1740224"/>
              <a:ext cx="639226" cy="776959"/>
              <a:chOff x="345571" y="1181100"/>
              <a:chExt cx="639226" cy="776959"/>
            </a:xfrm>
          </p:grpSpPr>
          <p:sp>
            <p:nvSpPr>
              <p:cNvPr id="56" name="Rectangle 55">
                <a:extLst>
                  <a:ext uri="{FF2B5EF4-FFF2-40B4-BE49-F238E27FC236}">
                    <a16:creationId xmlns:a16="http://schemas.microsoft.com/office/drawing/2014/main" id="{0528B557-0239-4A7C-AB40-FFC6D72EA1A8}"/>
                  </a:ext>
                </a:extLst>
              </p:cNvPr>
              <p:cNvSpPr/>
              <p:nvPr/>
            </p:nvSpPr>
            <p:spPr>
              <a:xfrm>
                <a:off x="386291" y="1400275"/>
                <a:ext cx="557784" cy="55778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CA" sz="1000"/>
              </a:p>
            </p:txBody>
          </p:sp>
          <p:sp>
            <p:nvSpPr>
              <p:cNvPr id="57" name="Text Placeholder 6">
                <a:extLst>
                  <a:ext uri="{FF2B5EF4-FFF2-40B4-BE49-F238E27FC236}">
                    <a16:creationId xmlns:a16="http://schemas.microsoft.com/office/drawing/2014/main" id="{F5A4B2DB-DFAF-4D18-9058-26399E368C83}"/>
                  </a:ext>
                </a:extLst>
              </p:cNvPr>
              <p:cNvSpPr txBox="1">
                <a:spLocks/>
              </p:cNvSpPr>
              <p:nvPr/>
            </p:nvSpPr>
            <p:spPr>
              <a:xfrm>
                <a:off x="345571" y="1181100"/>
                <a:ext cx="639226" cy="219175"/>
              </a:xfrm>
              <a:prstGeom prst="rect">
                <a:avLst/>
              </a:prstGeom>
            </p:spPr>
            <p:txBody>
              <a:bodyPr lIns="0" rIns="0" anchor="ctr" anchorCtr="0">
                <a:noAutofit/>
              </a:bodyPr>
              <a:lstStyle>
                <a:lvl1pPr marL="0" indent="0" algn="ctr" rtl="0" eaLnBrk="1" fontAlgn="base" hangingPunct="1">
                  <a:lnSpc>
                    <a:spcPct val="90000"/>
                  </a:lnSpc>
                  <a:spcBef>
                    <a:spcPts val="0"/>
                  </a:spcBef>
                  <a:spcAft>
                    <a:spcPts val="900"/>
                  </a:spcAft>
                  <a:buClr>
                    <a:schemeClr val="tx1"/>
                  </a:buClr>
                  <a:buFont typeface="Arial" charset="0"/>
                  <a:buNone/>
                  <a:defRPr sz="750" kern="1200">
                    <a:solidFill>
                      <a:schemeClr val="tx1">
                        <a:lumMod val="65000"/>
                        <a:lumOff val="35000"/>
                      </a:schemeClr>
                    </a:solidFill>
                    <a:latin typeface="+mn-lt"/>
                    <a:ea typeface="+mn-ea"/>
                    <a:cs typeface="+mn-cs"/>
                  </a:defRPr>
                </a:lvl1pPr>
                <a:lvl2pPr marL="285750" indent="-285750" algn="l" rtl="0" eaLnBrk="1" fontAlgn="base" hangingPunct="1">
                  <a:lnSpc>
                    <a:spcPts val="2000"/>
                  </a:lnSpc>
                  <a:spcBef>
                    <a:spcPts val="600"/>
                  </a:spcBef>
                  <a:spcAft>
                    <a:spcPts val="0"/>
                  </a:spcAft>
                  <a:buClr>
                    <a:schemeClr val="tx1"/>
                  </a:buClr>
                  <a:buFont typeface="Wingdings" panose="05000000000000000000" pitchFamily="2" charset="2"/>
                  <a:buChar char="§"/>
                  <a:defRPr lang="en-US" sz="1800" kern="1200" dirty="0">
                    <a:solidFill>
                      <a:schemeClr val="tx1"/>
                    </a:solidFill>
                    <a:latin typeface="+mn-lt"/>
                    <a:ea typeface="+mn-ea"/>
                    <a:cs typeface="+mn-cs"/>
                  </a:defRPr>
                </a:lvl2pPr>
                <a:lvl3pPr marL="466344" indent="-182880" algn="l" rtl="0" eaLnBrk="1" fontAlgn="base" hangingPunct="1">
                  <a:lnSpc>
                    <a:spcPts val="1800"/>
                  </a:lnSpc>
                  <a:spcBef>
                    <a:spcPts val="0"/>
                  </a:spcBef>
                  <a:spcAft>
                    <a:spcPts val="600"/>
                  </a:spcAft>
                  <a:buClr>
                    <a:schemeClr val="tx2"/>
                  </a:buClr>
                  <a:buSzPct val="80000"/>
                  <a:buFont typeface="Arial" panose="020B0604020202020204" pitchFamily="34" charset="0"/>
                  <a:buChar char="–"/>
                  <a:defRPr lang="en-US" sz="1600" kern="1200" dirty="0">
                    <a:solidFill>
                      <a:schemeClr val="tx1"/>
                    </a:solidFill>
                    <a:latin typeface="+mn-lt"/>
                    <a:ea typeface="+mn-ea"/>
                    <a:cs typeface="+mn-cs"/>
                  </a:defRPr>
                </a:lvl3pPr>
                <a:lvl4pPr marL="685800" indent="-228600" algn="l" rtl="0" eaLnBrk="1" fontAlgn="base" hangingPunct="1">
                  <a:lnSpc>
                    <a:spcPts val="1600"/>
                  </a:lnSpc>
                  <a:spcBef>
                    <a:spcPts val="0"/>
                  </a:spcBef>
                  <a:spcAft>
                    <a:spcPts val="400"/>
                  </a:spcAft>
                  <a:buClr>
                    <a:schemeClr val="tx2"/>
                  </a:buClr>
                  <a:buFont typeface="Arial" charset="0"/>
                  <a:buChar char="•"/>
                  <a:defRPr sz="1400" kern="1200">
                    <a:solidFill>
                      <a:schemeClr val="tx1"/>
                    </a:solidFill>
                    <a:latin typeface="+mn-lt"/>
                    <a:ea typeface="+mn-ea"/>
                    <a:cs typeface="+mn-cs"/>
                  </a:defRPr>
                </a:lvl4pPr>
                <a:lvl5pPr marL="914400" indent="-228600" algn="l" rtl="0" eaLnBrk="1" fontAlgn="base" hangingPunct="1">
                  <a:lnSpc>
                    <a:spcPct val="100000"/>
                  </a:lnSpc>
                  <a:spcBef>
                    <a:spcPts val="0"/>
                  </a:spcBef>
                  <a:spcAft>
                    <a:spcPts val="400"/>
                  </a:spcAft>
                  <a:buClr>
                    <a:schemeClr val="tx2"/>
                  </a:buClr>
                  <a:buFont typeface="Arial" charset="0"/>
                  <a:buChar char="•"/>
                  <a:defRPr sz="12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000"/>
                  <a:t>ALA Orange 1</a:t>
                </a:r>
              </a:p>
            </p:txBody>
          </p:sp>
        </p:grpSp>
        <p:grpSp>
          <p:nvGrpSpPr>
            <p:cNvPr id="58" name="Group 57">
              <a:extLst>
                <a:ext uri="{FF2B5EF4-FFF2-40B4-BE49-F238E27FC236}">
                  <a16:creationId xmlns:a16="http://schemas.microsoft.com/office/drawing/2014/main" id="{FA192F4F-0338-41F6-B80C-290A7A53C280}"/>
                </a:ext>
              </a:extLst>
            </p:cNvPr>
            <p:cNvGrpSpPr/>
            <p:nvPr userDrawn="1"/>
          </p:nvGrpSpPr>
          <p:grpSpPr>
            <a:xfrm>
              <a:off x="6927934" y="1740224"/>
              <a:ext cx="557785" cy="776959"/>
              <a:chOff x="386291" y="1181100"/>
              <a:chExt cx="557785" cy="776959"/>
            </a:xfrm>
          </p:grpSpPr>
          <p:sp>
            <p:nvSpPr>
              <p:cNvPr id="59" name="Rectangle 58">
                <a:extLst>
                  <a:ext uri="{FF2B5EF4-FFF2-40B4-BE49-F238E27FC236}">
                    <a16:creationId xmlns:a16="http://schemas.microsoft.com/office/drawing/2014/main" id="{A348C4F5-D902-4BF3-A0D0-B3D81A7B3A65}"/>
                  </a:ext>
                </a:extLst>
              </p:cNvPr>
              <p:cNvSpPr/>
              <p:nvPr/>
            </p:nvSpPr>
            <p:spPr>
              <a:xfrm>
                <a:off x="386291" y="1400275"/>
                <a:ext cx="557784" cy="55778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CA" sz="1000"/>
              </a:p>
            </p:txBody>
          </p:sp>
          <p:sp>
            <p:nvSpPr>
              <p:cNvPr id="60" name="Text Placeholder 6">
                <a:extLst>
                  <a:ext uri="{FF2B5EF4-FFF2-40B4-BE49-F238E27FC236}">
                    <a16:creationId xmlns:a16="http://schemas.microsoft.com/office/drawing/2014/main" id="{F40B1601-6F37-4DE5-8FFB-D27C577EA929}"/>
                  </a:ext>
                </a:extLst>
              </p:cNvPr>
              <p:cNvSpPr txBox="1">
                <a:spLocks/>
              </p:cNvSpPr>
              <p:nvPr/>
            </p:nvSpPr>
            <p:spPr>
              <a:xfrm>
                <a:off x="386292" y="1181100"/>
                <a:ext cx="557784" cy="219175"/>
              </a:xfrm>
              <a:prstGeom prst="rect">
                <a:avLst/>
              </a:prstGeom>
            </p:spPr>
            <p:txBody>
              <a:bodyPr lIns="0" rIns="0" anchor="ctr" anchorCtr="0">
                <a:noAutofit/>
              </a:bodyPr>
              <a:lstStyle>
                <a:lvl1pPr marL="0" indent="0" algn="ctr" rtl="0" eaLnBrk="1" fontAlgn="base" hangingPunct="1">
                  <a:lnSpc>
                    <a:spcPct val="90000"/>
                  </a:lnSpc>
                  <a:spcBef>
                    <a:spcPts val="0"/>
                  </a:spcBef>
                  <a:spcAft>
                    <a:spcPts val="900"/>
                  </a:spcAft>
                  <a:buClr>
                    <a:schemeClr val="tx1"/>
                  </a:buClr>
                  <a:buFont typeface="Arial" charset="0"/>
                  <a:buNone/>
                  <a:defRPr sz="750" kern="1200">
                    <a:solidFill>
                      <a:schemeClr val="tx1">
                        <a:lumMod val="65000"/>
                        <a:lumOff val="35000"/>
                      </a:schemeClr>
                    </a:solidFill>
                    <a:latin typeface="+mn-lt"/>
                    <a:ea typeface="+mn-ea"/>
                    <a:cs typeface="+mn-cs"/>
                  </a:defRPr>
                </a:lvl1pPr>
                <a:lvl2pPr marL="285750" indent="-285750" algn="l" rtl="0" eaLnBrk="1" fontAlgn="base" hangingPunct="1">
                  <a:lnSpc>
                    <a:spcPts val="2000"/>
                  </a:lnSpc>
                  <a:spcBef>
                    <a:spcPts val="600"/>
                  </a:spcBef>
                  <a:spcAft>
                    <a:spcPts val="0"/>
                  </a:spcAft>
                  <a:buClr>
                    <a:schemeClr val="tx1"/>
                  </a:buClr>
                  <a:buFont typeface="Wingdings" panose="05000000000000000000" pitchFamily="2" charset="2"/>
                  <a:buChar char="§"/>
                  <a:defRPr lang="en-US" sz="1800" kern="1200" dirty="0">
                    <a:solidFill>
                      <a:schemeClr val="tx1"/>
                    </a:solidFill>
                    <a:latin typeface="+mn-lt"/>
                    <a:ea typeface="+mn-ea"/>
                    <a:cs typeface="+mn-cs"/>
                  </a:defRPr>
                </a:lvl2pPr>
                <a:lvl3pPr marL="466344" indent="-182880" algn="l" rtl="0" eaLnBrk="1" fontAlgn="base" hangingPunct="1">
                  <a:lnSpc>
                    <a:spcPts val="1800"/>
                  </a:lnSpc>
                  <a:spcBef>
                    <a:spcPts val="0"/>
                  </a:spcBef>
                  <a:spcAft>
                    <a:spcPts val="600"/>
                  </a:spcAft>
                  <a:buClr>
                    <a:schemeClr val="tx2"/>
                  </a:buClr>
                  <a:buSzPct val="80000"/>
                  <a:buFont typeface="Arial" panose="020B0604020202020204" pitchFamily="34" charset="0"/>
                  <a:buChar char="–"/>
                  <a:defRPr lang="en-US" sz="1600" kern="1200" dirty="0">
                    <a:solidFill>
                      <a:schemeClr val="tx1"/>
                    </a:solidFill>
                    <a:latin typeface="+mn-lt"/>
                    <a:ea typeface="+mn-ea"/>
                    <a:cs typeface="+mn-cs"/>
                  </a:defRPr>
                </a:lvl3pPr>
                <a:lvl4pPr marL="685800" indent="-228600" algn="l" rtl="0" eaLnBrk="1" fontAlgn="base" hangingPunct="1">
                  <a:lnSpc>
                    <a:spcPts val="1600"/>
                  </a:lnSpc>
                  <a:spcBef>
                    <a:spcPts val="0"/>
                  </a:spcBef>
                  <a:spcAft>
                    <a:spcPts val="400"/>
                  </a:spcAft>
                  <a:buClr>
                    <a:schemeClr val="tx2"/>
                  </a:buClr>
                  <a:buFont typeface="Arial" charset="0"/>
                  <a:buChar char="•"/>
                  <a:defRPr sz="1400" kern="1200">
                    <a:solidFill>
                      <a:schemeClr val="tx1"/>
                    </a:solidFill>
                    <a:latin typeface="+mn-lt"/>
                    <a:ea typeface="+mn-ea"/>
                    <a:cs typeface="+mn-cs"/>
                  </a:defRPr>
                </a:lvl4pPr>
                <a:lvl5pPr marL="914400" indent="-228600" algn="l" rtl="0" eaLnBrk="1" fontAlgn="base" hangingPunct="1">
                  <a:lnSpc>
                    <a:spcPct val="100000"/>
                  </a:lnSpc>
                  <a:spcBef>
                    <a:spcPts val="0"/>
                  </a:spcBef>
                  <a:spcAft>
                    <a:spcPts val="400"/>
                  </a:spcAft>
                  <a:buClr>
                    <a:schemeClr val="tx2"/>
                  </a:buClr>
                  <a:buFont typeface="Arial" charset="0"/>
                  <a:buChar char="•"/>
                  <a:defRPr sz="12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000"/>
                  <a:t>ALA Orange</a:t>
                </a:r>
              </a:p>
            </p:txBody>
          </p:sp>
        </p:grpSp>
      </p:grpSp>
      <p:sp>
        <p:nvSpPr>
          <p:cNvPr id="88" name="Slide Number Placeholder 2">
            <a:extLst>
              <a:ext uri="{FF2B5EF4-FFF2-40B4-BE49-F238E27FC236}">
                <a16:creationId xmlns:a16="http://schemas.microsoft.com/office/drawing/2014/main" id="{B95E47AA-EE17-4A3F-94AB-6A56879CCD6D}"/>
              </a:ext>
            </a:extLst>
          </p:cNvPr>
          <p:cNvSpPr>
            <a:spLocks noGrp="1"/>
          </p:cNvSpPr>
          <p:nvPr>
            <p:ph type="sldNum" sz="quarter" idx="4"/>
          </p:nvPr>
        </p:nvSpPr>
        <p:spPr>
          <a:xfrm>
            <a:off x="10896682" y="6415620"/>
            <a:ext cx="835068" cy="365125"/>
          </a:xfrm>
          <a:prstGeom prst="rect">
            <a:avLst/>
          </a:prstGeom>
        </p:spPr>
        <p:txBody>
          <a:bodyPr vert="horz" lIns="0" tIns="45720" rIns="0" bIns="45720" rtlCol="0" anchor="ctr"/>
          <a:lstStyle>
            <a:lvl1pPr algn="r">
              <a:defRPr sz="1200">
                <a:solidFill>
                  <a:schemeClr val="bg2"/>
                </a:solidFill>
              </a:defRPr>
            </a:lvl1pPr>
          </a:lstStyle>
          <a:p>
            <a:pPr fontAlgn="base">
              <a:spcBef>
                <a:spcPct val="0"/>
              </a:spcBef>
              <a:spcAft>
                <a:spcPct val="0"/>
              </a:spcAft>
            </a:pPr>
            <a:fld id="{FAD7BA16-B2D5-D54C-893C-26B8E5DA63D8}" type="slidenum">
              <a:rPr lang="en-US" smtClean="0">
                <a:cs typeface="Arial" charset="0"/>
              </a:rPr>
              <a:pPr fontAlgn="base">
                <a:spcBef>
                  <a:spcPct val="0"/>
                </a:spcBef>
                <a:spcAft>
                  <a:spcPct val="0"/>
                </a:spcAft>
              </a:pPr>
              <a:t>‹#›</a:t>
            </a:fld>
            <a:endParaRPr lang="en-US">
              <a:cs typeface="Arial" charset="0"/>
            </a:endParaRPr>
          </a:p>
        </p:txBody>
      </p:sp>
      <p:grpSp>
        <p:nvGrpSpPr>
          <p:cNvPr id="19" name="Group 18">
            <a:extLst>
              <a:ext uri="{FF2B5EF4-FFF2-40B4-BE49-F238E27FC236}">
                <a16:creationId xmlns:a16="http://schemas.microsoft.com/office/drawing/2014/main" id="{59BEF055-B66C-5324-CF92-E1B02844196C}"/>
              </a:ext>
            </a:extLst>
          </p:cNvPr>
          <p:cNvGrpSpPr/>
          <p:nvPr userDrawn="1"/>
        </p:nvGrpSpPr>
        <p:grpSpPr>
          <a:xfrm>
            <a:off x="3431959" y="3322250"/>
            <a:ext cx="5377509" cy="1113826"/>
            <a:chOff x="2192472" y="3322250"/>
            <a:chExt cx="3751128" cy="776959"/>
          </a:xfrm>
        </p:grpSpPr>
        <p:grpSp>
          <p:nvGrpSpPr>
            <p:cNvPr id="3" name="Group 2">
              <a:extLst>
                <a:ext uri="{FF2B5EF4-FFF2-40B4-BE49-F238E27FC236}">
                  <a16:creationId xmlns:a16="http://schemas.microsoft.com/office/drawing/2014/main" id="{41F525A4-93A2-18A8-4A8C-889B5FA89847}"/>
                </a:ext>
              </a:extLst>
            </p:cNvPr>
            <p:cNvGrpSpPr/>
            <p:nvPr userDrawn="1"/>
          </p:nvGrpSpPr>
          <p:grpSpPr>
            <a:xfrm>
              <a:off x="2192472" y="3322250"/>
              <a:ext cx="557785" cy="776959"/>
              <a:chOff x="386291" y="1181100"/>
              <a:chExt cx="557785" cy="776959"/>
            </a:xfrm>
          </p:grpSpPr>
          <p:sp>
            <p:nvSpPr>
              <p:cNvPr id="4" name="Rectangle 3">
                <a:extLst>
                  <a:ext uri="{FF2B5EF4-FFF2-40B4-BE49-F238E27FC236}">
                    <a16:creationId xmlns:a16="http://schemas.microsoft.com/office/drawing/2014/main" id="{E69B3876-B093-E50D-EFD7-55391DA77F78}"/>
                  </a:ext>
                </a:extLst>
              </p:cNvPr>
              <p:cNvSpPr/>
              <p:nvPr/>
            </p:nvSpPr>
            <p:spPr>
              <a:xfrm>
                <a:off x="386291" y="1400275"/>
                <a:ext cx="557784" cy="557784"/>
              </a:xfrm>
              <a:prstGeom prst="rect">
                <a:avLst/>
              </a:prstGeom>
              <a:solidFill>
                <a:srgbClr val="4555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CA" sz="1000"/>
              </a:p>
            </p:txBody>
          </p:sp>
          <p:sp>
            <p:nvSpPr>
              <p:cNvPr id="5" name="Text Placeholder 6">
                <a:extLst>
                  <a:ext uri="{FF2B5EF4-FFF2-40B4-BE49-F238E27FC236}">
                    <a16:creationId xmlns:a16="http://schemas.microsoft.com/office/drawing/2014/main" id="{BCD7045C-7A12-75E4-0095-71B3FD836AED}"/>
                  </a:ext>
                </a:extLst>
              </p:cNvPr>
              <p:cNvSpPr txBox="1">
                <a:spLocks/>
              </p:cNvSpPr>
              <p:nvPr/>
            </p:nvSpPr>
            <p:spPr>
              <a:xfrm>
                <a:off x="386292" y="1181100"/>
                <a:ext cx="557784" cy="219175"/>
              </a:xfrm>
              <a:prstGeom prst="rect">
                <a:avLst/>
              </a:prstGeom>
            </p:spPr>
            <p:txBody>
              <a:bodyPr lIns="0" rIns="0" anchor="ctr" anchorCtr="0">
                <a:noAutofit/>
              </a:bodyPr>
              <a:lstStyle>
                <a:lvl1pPr marL="0" indent="0" algn="ctr" rtl="0" eaLnBrk="1" fontAlgn="base" hangingPunct="1">
                  <a:lnSpc>
                    <a:spcPct val="90000"/>
                  </a:lnSpc>
                  <a:spcBef>
                    <a:spcPts val="0"/>
                  </a:spcBef>
                  <a:spcAft>
                    <a:spcPts val="900"/>
                  </a:spcAft>
                  <a:buClr>
                    <a:schemeClr val="tx1"/>
                  </a:buClr>
                  <a:buFont typeface="Arial" charset="0"/>
                  <a:buNone/>
                  <a:defRPr sz="750" kern="1200">
                    <a:solidFill>
                      <a:schemeClr val="tx1">
                        <a:lumMod val="65000"/>
                        <a:lumOff val="35000"/>
                      </a:schemeClr>
                    </a:solidFill>
                    <a:latin typeface="+mn-lt"/>
                    <a:ea typeface="+mn-ea"/>
                    <a:cs typeface="+mn-cs"/>
                  </a:defRPr>
                </a:lvl1pPr>
                <a:lvl2pPr marL="285750" indent="-285750" algn="l" rtl="0" eaLnBrk="1" fontAlgn="base" hangingPunct="1">
                  <a:lnSpc>
                    <a:spcPts val="2000"/>
                  </a:lnSpc>
                  <a:spcBef>
                    <a:spcPts val="600"/>
                  </a:spcBef>
                  <a:spcAft>
                    <a:spcPts val="0"/>
                  </a:spcAft>
                  <a:buClr>
                    <a:schemeClr val="tx1"/>
                  </a:buClr>
                  <a:buFont typeface="Wingdings" panose="05000000000000000000" pitchFamily="2" charset="2"/>
                  <a:buChar char="§"/>
                  <a:defRPr lang="en-US" sz="1800" kern="1200" dirty="0">
                    <a:solidFill>
                      <a:schemeClr val="tx1"/>
                    </a:solidFill>
                    <a:latin typeface="+mn-lt"/>
                    <a:ea typeface="+mn-ea"/>
                    <a:cs typeface="+mn-cs"/>
                  </a:defRPr>
                </a:lvl2pPr>
                <a:lvl3pPr marL="466344" indent="-182880" algn="l" rtl="0" eaLnBrk="1" fontAlgn="base" hangingPunct="1">
                  <a:lnSpc>
                    <a:spcPts val="1800"/>
                  </a:lnSpc>
                  <a:spcBef>
                    <a:spcPts val="0"/>
                  </a:spcBef>
                  <a:spcAft>
                    <a:spcPts val="600"/>
                  </a:spcAft>
                  <a:buClr>
                    <a:schemeClr val="tx2"/>
                  </a:buClr>
                  <a:buSzPct val="80000"/>
                  <a:buFont typeface="Arial" panose="020B0604020202020204" pitchFamily="34" charset="0"/>
                  <a:buChar char="–"/>
                  <a:defRPr lang="en-US" sz="1600" kern="1200" dirty="0">
                    <a:solidFill>
                      <a:schemeClr val="tx1"/>
                    </a:solidFill>
                    <a:latin typeface="+mn-lt"/>
                    <a:ea typeface="+mn-ea"/>
                    <a:cs typeface="+mn-cs"/>
                  </a:defRPr>
                </a:lvl3pPr>
                <a:lvl4pPr marL="685800" indent="-228600" algn="l" rtl="0" eaLnBrk="1" fontAlgn="base" hangingPunct="1">
                  <a:lnSpc>
                    <a:spcPts val="1600"/>
                  </a:lnSpc>
                  <a:spcBef>
                    <a:spcPts val="0"/>
                  </a:spcBef>
                  <a:spcAft>
                    <a:spcPts val="400"/>
                  </a:spcAft>
                  <a:buClr>
                    <a:schemeClr val="tx2"/>
                  </a:buClr>
                  <a:buFont typeface="Arial" charset="0"/>
                  <a:buChar char="•"/>
                  <a:defRPr sz="1400" kern="1200">
                    <a:solidFill>
                      <a:schemeClr val="tx1"/>
                    </a:solidFill>
                    <a:latin typeface="+mn-lt"/>
                    <a:ea typeface="+mn-ea"/>
                    <a:cs typeface="+mn-cs"/>
                  </a:defRPr>
                </a:lvl4pPr>
                <a:lvl5pPr marL="914400" indent="-228600" algn="l" rtl="0" eaLnBrk="1" fontAlgn="base" hangingPunct="1">
                  <a:lnSpc>
                    <a:spcPct val="100000"/>
                  </a:lnSpc>
                  <a:spcBef>
                    <a:spcPts val="0"/>
                  </a:spcBef>
                  <a:spcAft>
                    <a:spcPts val="400"/>
                  </a:spcAft>
                  <a:buClr>
                    <a:schemeClr val="tx2"/>
                  </a:buClr>
                  <a:buFont typeface="Arial" charset="0"/>
                  <a:buChar char="•"/>
                  <a:defRPr sz="12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000"/>
                  <a:t>ALA Grey 1</a:t>
                </a:r>
              </a:p>
            </p:txBody>
          </p:sp>
        </p:grpSp>
        <p:grpSp>
          <p:nvGrpSpPr>
            <p:cNvPr id="6" name="Group 5">
              <a:extLst>
                <a:ext uri="{FF2B5EF4-FFF2-40B4-BE49-F238E27FC236}">
                  <a16:creationId xmlns:a16="http://schemas.microsoft.com/office/drawing/2014/main" id="{FEA45908-47AA-7B9F-BC71-54AE4A5DDDBD}"/>
                </a:ext>
              </a:extLst>
            </p:cNvPr>
            <p:cNvGrpSpPr/>
            <p:nvPr userDrawn="1"/>
          </p:nvGrpSpPr>
          <p:grpSpPr>
            <a:xfrm>
              <a:off x="3256919" y="3322250"/>
              <a:ext cx="557785" cy="776959"/>
              <a:chOff x="386291" y="1181100"/>
              <a:chExt cx="557785" cy="776959"/>
            </a:xfrm>
          </p:grpSpPr>
          <p:sp>
            <p:nvSpPr>
              <p:cNvPr id="7" name="Rectangle 6">
                <a:extLst>
                  <a:ext uri="{FF2B5EF4-FFF2-40B4-BE49-F238E27FC236}">
                    <a16:creationId xmlns:a16="http://schemas.microsoft.com/office/drawing/2014/main" id="{1323CED9-7BF6-E35D-F3F8-16B8840BA4ED}"/>
                  </a:ext>
                </a:extLst>
              </p:cNvPr>
              <p:cNvSpPr/>
              <p:nvPr/>
            </p:nvSpPr>
            <p:spPr>
              <a:xfrm>
                <a:off x="386291" y="1400275"/>
                <a:ext cx="557784" cy="557784"/>
              </a:xfrm>
              <a:prstGeom prst="rect">
                <a:avLst/>
              </a:prstGeom>
              <a:solidFill>
                <a:srgbClr val="9D9F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CA" sz="1000"/>
              </a:p>
            </p:txBody>
          </p:sp>
          <p:sp>
            <p:nvSpPr>
              <p:cNvPr id="8" name="Text Placeholder 6">
                <a:extLst>
                  <a:ext uri="{FF2B5EF4-FFF2-40B4-BE49-F238E27FC236}">
                    <a16:creationId xmlns:a16="http://schemas.microsoft.com/office/drawing/2014/main" id="{43E66FE5-B1F5-DE7D-288E-EEE348307B1D}"/>
                  </a:ext>
                </a:extLst>
              </p:cNvPr>
              <p:cNvSpPr txBox="1">
                <a:spLocks/>
              </p:cNvSpPr>
              <p:nvPr/>
            </p:nvSpPr>
            <p:spPr>
              <a:xfrm>
                <a:off x="386292" y="1181100"/>
                <a:ext cx="557784" cy="219175"/>
              </a:xfrm>
              <a:prstGeom prst="rect">
                <a:avLst/>
              </a:prstGeom>
            </p:spPr>
            <p:txBody>
              <a:bodyPr lIns="0" rIns="0" anchor="ctr" anchorCtr="0">
                <a:noAutofit/>
              </a:bodyPr>
              <a:lstStyle>
                <a:lvl1pPr marL="0" indent="0" algn="ctr" rtl="0" eaLnBrk="1" fontAlgn="base" hangingPunct="1">
                  <a:lnSpc>
                    <a:spcPct val="90000"/>
                  </a:lnSpc>
                  <a:spcBef>
                    <a:spcPts val="0"/>
                  </a:spcBef>
                  <a:spcAft>
                    <a:spcPts val="900"/>
                  </a:spcAft>
                  <a:buClr>
                    <a:schemeClr val="tx1"/>
                  </a:buClr>
                  <a:buFont typeface="Arial" charset="0"/>
                  <a:buNone/>
                  <a:defRPr sz="750" kern="1200">
                    <a:solidFill>
                      <a:schemeClr val="tx1">
                        <a:lumMod val="65000"/>
                        <a:lumOff val="35000"/>
                      </a:schemeClr>
                    </a:solidFill>
                    <a:latin typeface="+mn-lt"/>
                    <a:ea typeface="+mn-ea"/>
                    <a:cs typeface="+mn-cs"/>
                  </a:defRPr>
                </a:lvl1pPr>
                <a:lvl2pPr marL="285750" indent="-285750" algn="l" rtl="0" eaLnBrk="1" fontAlgn="base" hangingPunct="1">
                  <a:lnSpc>
                    <a:spcPts val="2000"/>
                  </a:lnSpc>
                  <a:spcBef>
                    <a:spcPts val="600"/>
                  </a:spcBef>
                  <a:spcAft>
                    <a:spcPts val="0"/>
                  </a:spcAft>
                  <a:buClr>
                    <a:schemeClr val="tx1"/>
                  </a:buClr>
                  <a:buFont typeface="Wingdings" panose="05000000000000000000" pitchFamily="2" charset="2"/>
                  <a:buChar char="§"/>
                  <a:defRPr lang="en-US" sz="1800" kern="1200" dirty="0">
                    <a:solidFill>
                      <a:schemeClr val="tx1"/>
                    </a:solidFill>
                    <a:latin typeface="+mn-lt"/>
                    <a:ea typeface="+mn-ea"/>
                    <a:cs typeface="+mn-cs"/>
                  </a:defRPr>
                </a:lvl2pPr>
                <a:lvl3pPr marL="466344" indent="-182880" algn="l" rtl="0" eaLnBrk="1" fontAlgn="base" hangingPunct="1">
                  <a:lnSpc>
                    <a:spcPts val="1800"/>
                  </a:lnSpc>
                  <a:spcBef>
                    <a:spcPts val="0"/>
                  </a:spcBef>
                  <a:spcAft>
                    <a:spcPts val="600"/>
                  </a:spcAft>
                  <a:buClr>
                    <a:schemeClr val="tx2"/>
                  </a:buClr>
                  <a:buSzPct val="80000"/>
                  <a:buFont typeface="Arial" panose="020B0604020202020204" pitchFamily="34" charset="0"/>
                  <a:buChar char="–"/>
                  <a:defRPr lang="en-US" sz="1600" kern="1200" dirty="0">
                    <a:solidFill>
                      <a:schemeClr val="tx1"/>
                    </a:solidFill>
                    <a:latin typeface="+mn-lt"/>
                    <a:ea typeface="+mn-ea"/>
                    <a:cs typeface="+mn-cs"/>
                  </a:defRPr>
                </a:lvl3pPr>
                <a:lvl4pPr marL="685800" indent="-228600" algn="l" rtl="0" eaLnBrk="1" fontAlgn="base" hangingPunct="1">
                  <a:lnSpc>
                    <a:spcPts val="1600"/>
                  </a:lnSpc>
                  <a:spcBef>
                    <a:spcPts val="0"/>
                  </a:spcBef>
                  <a:spcAft>
                    <a:spcPts val="400"/>
                  </a:spcAft>
                  <a:buClr>
                    <a:schemeClr val="tx2"/>
                  </a:buClr>
                  <a:buFont typeface="Arial" charset="0"/>
                  <a:buChar char="•"/>
                  <a:defRPr sz="1400" kern="1200">
                    <a:solidFill>
                      <a:schemeClr val="tx1"/>
                    </a:solidFill>
                    <a:latin typeface="+mn-lt"/>
                    <a:ea typeface="+mn-ea"/>
                    <a:cs typeface="+mn-cs"/>
                  </a:defRPr>
                </a:lvl4pPr>
                <a:lvl5pPr marL="914400" indent="-228600" algn="l" rtl="0" eaLnBrk="1" fontAlgn="base" hangingPunct="1">
                  <a:lnSpc>
                    <a:spcPct val="100000"/>
                  </a:lnSpc>
                  <a:spcBef>
                    <a:spcPts val="0"/>
                  </a:spcBef>
                  <a:spcAft>
                    <a:spcPts val="400"/>
                  </a:spcAft>
                  <a:buClr>
                    <a:schemeClr val="tx2"/>
                  </a:buClr>
                  <a:buFont typeface="Arial" charset="0"/>
                  <a:buChar char="•"/>
                  <a:defRPr sz="12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000"/>
                  <a:t>ALA Grey 2</a:t>
                </a:r>
              </a:p>
            </p:txBody>
          </p:sp>
        </p:grpSp>
        <p:grpSp>
          <p:nvGrpSpPr>
            <p:cNvPr id="9" name="Group 8">
              <a:extLst>
                <a:ext uri="{FF2B5EF4-FFF2-40B4-BE49-F238E27FC236}">
                  <a16:creationId xmlns:a16="http://schemas.microsoft.com/office/drawing/2014/main" id="{2F383868-B9BA-89C5-4160-16CB92DE647C}"/>
                </a:ext>
              </a:extLst>
            </p:cNvPr>
            <p:cNvGrpSpPr/>
            <p:nvPr userDrawn="1"/>
          </p:nvGrpSpPr>
          <p:grpSpPr>
            <a:xfrm>
              <a:off x="4321366" y="3322250"/>
              <a:ext cx="557785" cy="776959"/>
              <a:chOff x="386291" y="1181100"/>
              <a:chExt cx="557785" cy="776959"/>
            </a:xfrm>
          </p:grpSpPr>
          <p:sp>
            <p:nvSpPr>
              <p:cNvPr id="10" name="Rectangle 9">
                <a:extLst>
                  <a:ext uri="{FF2B5EF4-FFF2-40B4-BE49-F238E27FC236}">
                    <a16:creationId xmlns:a16="http://schemas.microsoft.com/office/drawing/2014/main" id="{EC2DDE27-603B-BFFF-CB57-3D99983BFF80}"/>
                  </a:ext>
                </a:extLst>
              </p:cNvPr>
              <p:cNvSpPr/>
              <p:nvPr/>
            </p:nvSpPr>
            <p:spPr>
              <a:xfrm>
                <a:off x="386291" y="1400275"/>
                <a:ext cx="557784" cy="557784"/>
              </a:xfrm>
              <a:prstGeom prst="rect">
                <a:avLst/>
              </a:prstGeom>
              <a:solidFill>
                <a:srgbClr val="D1D2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CA" sz="1000"/>
              </a:p>
            </p:txBody>
          </p:sp>
          <p:sp>
            <p:nvSpPr>
              <p:cNvPr id="11" name="Text Placeholder 6">
                <a:extLst>
                  <a:ext uri="{FF2B5EF4-FFF2-40B4-BE49-F238E27FC236}">
                    <a16:creationId xmlns:a16="http://schemas.microsoft.com/office/drawing/2014/main" id="{131F1815-7C33-D78B-3D6D-9B051CAA7736}"/>
                  </a:ext>
                </a:extLst>
              </p:cNvPr>
              <p:cNvSpPr txBox="1">
                <a:spLocks/>
              </p:cNvSpPr>
              <p:nvPr/>
            </p:nvSpPr>
            <p:spPr>
              <a:xfrm>
                <a:off x="386292" y="1181100"/>
                <a:ext cx="557784" cy="219175"/>
              </a:xfrm>
              <a:prstGeom prst="rect">
                <a:avLst/>
              </a:prstGeom>
            </p:spPr>
            <p:txBody>
              <a:bodyPr lIns="0" rIns="0" anchor="ctr" anchorCtr="0">
                <a:noAutofit/>
              </a:bodyPr>
              <a:lstStyle>
                <a:lvl1pPr marL="0" indent="0" algn="ctr" rtl="0" eaLnBrk="1" fontAlgn="base" hangingPunct="1">
                  <a:lnSpc>
                    <a:spcPct val="90000"/>
                  </a:lnSpc>
                  <a:spcBef>
                    <a:spcPts val="0"/>
                  </a:spcBef>
                  <a:spcAft>
                    <a:spcPts val="900"/>
                  </a:spcAft>
                  <a:buClr>
                    <a:schemeClr val="tx1"/>
                  </a:buClr>
                  <a:buFont typeface="Arial" charset="0"/>
                  <a:buNone/>
                  <a:defRPr sz="750" kern="1200">
                    <a:solidFill>
                      <a:schemeClr val="tx1">
                        <a:lumMod val="65000"/>
                        <a:lumOff val="35000"/>
                      </a:schemeClr>
                    </a:solidFill>
                    <a:latin typeface="+mn-lt"/>
                    <a:ea typeface="+mn-ea"/>
                    <a:cs typeface="+mn-cs"/>
                  </a:defRPr>
                </a:lvl1pPr>
                <a:lvl2pPr marL="285750" indent="-285750" algn="l" rtl="0" eaLnBrk="1" fontAlgn="base" hangingPunct="1">
                  <a:lnSpc>
                    <a:spcPts val="2000"/>
                  </a:lnSpc>
                  <a:spcBef>
                    <a:spcPts val="600"/>
                  </a:spcBef>
                  <a:spcAft>
                    <a:spcPts val="0"/>
                  </a:spcAft>
                  <a:buClr>
                    <a:schemeClr val="tx1"/>
                  </a:buClr>
                  <a:buFont typeface="Wingdings" panose="05000000000000000000" pitchFamily="2" charset="2"/>
                  <a:buChar char="§"/>
                  <a:defRPr lang="en-US" sz="1800" kern="1200" dirty="0">
                    <a:solidFill>
                      <a:schemeClr val="tx1"/>
                    </a:solidFill>
                    <a:latin typeface="+mn-lt"/>
                    <a:ea typeface="+mn-ea"/>
                    <a:cs typeface="+mn-cs"/>
                  </a:defRPr>
                </a:lvl2pPr>
                <a:lvl3pPr marL="466344" indent="-182880" algn="l" rtl="0" eaLnBrk="1" fontAlgn="base" hangingPunct="1">
                  <a:lnSpc>
                    <a:spcPts val="1800"/>
                  </a:lnSpc>
                  <a:spcBef>
                    <a:spcPts val="0"/>
                  </a:spcBef>
                  <a:spcAft>
                    <a:spcPts val="600"/>
                  </a:spcAft>
                  <a:buClr>
                    <a:schemeClr val="tx2"/>
                  </a:buClr>
                  <a:buSzPct val="80000"/>
                  <a:buFont typeface="Arial" panose="020B0604020202020204" pitchFamily="34" charset="0"/>
                  <a:buChar char="–"/>
                  <a:defRPr lang="en-US" sz="1600" kern="1200" dirty="0">
                    <a:solidFill>
                      <a:schemeClr val="tx1"/>
                    </a:solidFill>
                    <a:latin typeface="+mn-lt"/>
                    <a:ea typeface="+mn-ea"/>
                    <a:cs typeface="+mn-cs"/>
                  </a:defRPr>
                </a:lvl3pPr>
                <a:lvl4pPr marL="685800" indent="-228600" algn="l" rtl="0" eaLnBrk="1" fontAlgn="base" hangingPunct="1">
                  <a:lnSpc>
                    <a:spcPts val="1600"/>
                  </a:lnSpc>
                  <a:spcBef>
                    <a:spcPts val="0"/>
                  </a:spcBef>
                  <a:spcAft>
                    <a:spcPts val="400"/>
                  </a:spcAft>
                  <a:buClr>
                    <a:schemeClr val="tx2"/>
                  </a:buClr>
                  <a:buFont typeface="Arial" charset="0"/>
                  <a:buChar char="•"/>
                  <a:defRPr sz="1400" kern="1200">
                    <a:solidFill>
                      <a:schemeClr val="tx1"/>
                    </a:solidFill>
                    <a:latin typeface="+mn-lt"/>
                    <a:ea typeface="+mn-ea"/>
                    <a:cs typeface="+mn-cs"/>
                  </a:defRPr>
                </a:lvl4pPr>
                <a:lvl5pPr marL="914400" indent="-228600" algn="l" rtl="0" eaLnBrk="1" fontAlgn="base" hangingPunct="1">
                  <a:lnSpc>
                    <a:spcPct val="100000"/>
                  </a:lnSpc>
                  <a:spcBef>
                    <a:spcPts val="0"/>
                  </a:spcBef>
                  <a:spcAft>
                    <a:spcPts val="400"/>
                  </a:spcAft>
                  <a:buClr>
                    <a:schemeClr val="tx2"/>
                  </a:buClr>
                  <a:buFont typeface="Arial" charset="0"/>
                  <a:buChar char="•"/>
                  <a:defRPr sz="12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000"/>
                  <a:t>ALA Grey 3</a:t>
                </a:r>
              </a:p>
            </p:txBody>
          </p:sp>
        </p:grpSp>
        <p:grpSp>
          <p:nvGrpSpPr>
            <p:cNvPr id="12" name="Group 11">
              <a:extLst>
                <a:ext uri="{FF2B5EF4-FFF2-40B4-BE49-F238E27FC236}">
                  <a16:creationId xmlns:a16="http://schemas.microsoft.com/office/drawing/2014/main" id="{FCFDE49F-BDDF-89BC-7A3A-D5026F170484}"/>
                </a:ext>
              </a:extLst>
            </p:cNvPr>
            <p:cNvGrpSpPr/>
            <p:nvPr userDrawn="1"/>
          </p:nvGrpSpPr>
          <p:grpSpPr>
            <a:xfrm>
              <a:off x="5385815" y="3322250"/>
              <a:ext cx="557785" cy="776959"/>
              <a:chOff x="386291" y="1181100"/>
              <a:chExt cx="557785" cy="776959"/>
            </a:xfrm>
          </p:grpSpPr>
          <p:sp>
            <p:nvSpPr>
              <p:cNvPr id="13" name="Rectangle 12">
                <a:extLst>
                  <a:ext uri="{FF2B5EF4-FFF2-40B4-BE49-F238E27FC236}">
                    <a16:creationId xmlns:a16="http://schemas.microsoft.com/office/drawing/2014/main" id="{8C130F9C-AF05-48AF-D593-31C324A5190E}"/>
                  </a:ext>
                </a:extLst>
              </p:cNvPr>
              <p:cNvSpPr/>
              <p:nvPr/>
            </p:nvSpPr>
            <p:spPr>
              <a:xfrm>
                <a:off x="386291" y="1400275"/>
                <a:ext cx="557784" cy="557784"/>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CA" sz="1000"/>
              </a:p>
            </p:txBody>
          </p:sp>
          <p:sp>
            <p:nvSpPr>
              <p:cNvPr id="14" name="Text Placeholder 6">
                <a:extLst>
                  <a:ext uri="{FF2B5EF4-FFF2-40B4-BE49-F238E27FC236}">
                    <a16:creationId xmlns:a16="http://schemas.microsoft.com/office/drawing/2014/main" id="{493F886A-8903-8BC6-49FE-2BC377B87A2C}"/>
                  </a:ext>
                </a:extLst>
              </p:cNvPr>
              <p:cNvSpPr txBox="1">
                <a:spLocks/>
              </p:cNvSpPr>
              <p:nvPr/>
            </p:nvSpPr>
            <p:spPr>
              <a:xfrm>
                <a:off x="386292" y="1181100"/>
                <a:ext cx="557784" cy="219175"/>
              </a:xfrm>
              <a:prstGeom prst="rect">
                <a:avLst/>
              </a:prstGeom>
            </p:spPr>
            <p:txBody>
              <a:bodyPr lIns="0" rIns="0" anchor="ctr" anchorCtr="0">
                <a:noAutofit/>
              </a:bodyPr>
              <a:lstStyle>
                <a:lvl1pPr marL="0" indent="0" algn="ctr" rtl="0" eaLnBrk="1" fontAlgn="base" hangingPunct="1">
                  <a:lnSpc>
                    <a:spcPct val="90000"/>
                  </a:lnSpc>
                  <a:spcBef>
                    <a:spcPts val="0"/>
                  </a:spcBef>
                  <a:spcAft>
                    <a:spcPts val="900"/>
                  </a:spcAft>
                  <a:buClr>
                    <a:schemeClr val="tx1"/>
                  </a:buClr>
                  <a:buFont typeface="Arial" charset="0"/>
                  <a:buNone/>
                  <a:defRPr sz="750" kern="1200">
                    <a:solidFill>
                      <a:schemeClr val="tx1">
                        <a:lumMod val="65000"/>
                        <a:lumOff val="35000"/>
                      </a:schemeClr>
                    </a:solidFill>
                    <a:latin typeface="+mn-lt"/>
                    <a:ea typeface="+mn-ea"/>
                    <a:cs typeface="+mn-cs"/>
                  </a:defRPr>
                </a:lvl1pPr>
                <a:lvl2pPr marL="285750" indent="-285750" algn="l" rtl="0" eaLnBrk="1" fontAlgn="base" hangingPunct="1">
                  <a:lnSpc>
                    <a:spcPts val="2000"/>
                  </a:lnSpc>
                  <a:spcBef>
                    <a:spcPts val="600"/>
                  </a:spcBef>
                  <a:spcAft>
                    <a:spcPts val="0"/>
                  </a:spcAft>
                  <a:buClr>
                    <a:schemeClr val="tx1"/>
                  </a:buClr>
                  <a:buFont typeface="Wingdings" panose="05000000000000000000" pitchFamily="2" charset="2"/>
                  <a:buChar char="§"/>
                  <a:defRPr lang="en-US" sz="1800" kern="1200" dirty="0">
                    <a:solidFill>
                      <a:schemeClr val="tx1"/>
                    </a:solidFill>
                    <a:latin typeface="+mn-lt"/>
                    <a:ea typeface="+mn-ea"/>
                    <a:cs typeface="+mn-cs"/>
                  </a:defRPr>
                </a:lvl2pPr>
                <a:lvl3pPr marL="466344" indent="-182880" algn="l" rtl="0" eaLnBrk="1" fontAlgn="base" hangingPunct="1">
                  <a:lnSpc>
                    <a:spcPts val="1800"/>
                  </a:lnSpc>
                  <a:spcBef>
                    <a:spcPts val="0"/>
                  </a:spcBef>
                  <a:spcAft>
                    <a:spcPts val="600"/>
                  </a:spcAft>
                  <a:buClr>
                    <a:schemeClr val="tx2"/>
                  </a:buClr>
                  <a:buSzPct val="80000"/>
                  <a:buFont typeface="Arial" panose="020B0604020202020204" pitchFamily="34" charset="0"/>
                  <a:buChar char="–"/>
                  <a:defRPr lang="en-US" sz="1600" kern="1200" dirty="0">
                    <a:solidFill>
                      <a:schemeClr val="tx1"/>
                    </a:solidFill>
                    <a:latin typeface="+mn-lt"/>
                    <a:ea typeface="+mn-ea"/>
                    <a:cs typeface="+mn-cs"/>
                  </a:defRPr>
                </a:lvl3pPr>
                <a:lvl4pPr marL="685800" indent="-228600" algn="l" rtl="0" eaLnBrk="1" fontAlgn="base" hangingPunct="1">
                  <a:lnSpc>
                    <a:spcPts val="1600"/>
                  </a:lnSpc>
                  <a:spcBef>
                    <a:spcPts val="0"/>
                  </a:spcBef>
                  <a:spcAft>
                    <a:spcPts val="400"/>
                  </a:spcAft>
                  <a:buClr>
                    <a:schemeClr val="tx2"/>
                  </a:buClr>
                  <a:buFont typeface="Arial" charset="0"/>
                  <a:buChar char="•"/>
                  <a:defRPr sz="1400" kern="1200">
                    <a:solidFill>
                      <a:schemeClr val="tx1"/>
                    </a:solidFill>
                    <a:latin typeface="+mn-lt"/>
                    <a:ea typeface="+mn-ea"/>
                    <a:cs typeface="+mn-cs"/>
                  </a:defRPr>
                </a:lvl4pPr>
                <a:lvl5pPr marL="914400" indent="-228600" algn="l" rtl="0" eaLnBrk="1" fontAlgn="base" hangingPunct="1">
                  <a:lnSpc>
                    <a:spcPct val="100000"/>
                  </a:lnSpc>
                  <a:spcBef>
                    <a:spcPts val="0"/>
                  </a:spcBef>
                  <a:spcAft>
                    <a:spcPts val="400"/>
                  </a:spcAft>
                  <a:buClr>
                    <a:schemeClr val="tx2"/>
                  </a:buClr>
                  <a:buFont typeface="Arial" charset="0"/>
                  <a:buChar char="•"/>
                  <a:defRPr sz="12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000"/>
                  <a:t>ALA Grey 4</a:t>
                </a:r>
              </a:p>
            </p:txBody>
          </p:sp>
        </p:grpSp>
      </p:grpSp>
    </p:spTree>
    <p:extLst>
      <p:ext uri="{BB962C8B-B14F-4D97-AF65-F5344CB8AC3E}">
        <p14:creationId xmlns:p14="http://schemas.microsoft.com/office/powerpoint/2010/main" val="932062505"/>
      </p:ext>
    </p:extLst>
  </p:cSld>
  <p:clrMapOvr>
    <a:masterClrMapping/>
  </p:clrMapOvr>
  <p:transition spd="med">
    <p:wipe dir="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5_Two Columns Text_Grey Backgroun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11090499" cy="1005840"/>
          </a:xfrm>
        </p:spPr>
        <p:txBody>
          <a:bodyPr/>
          <a:lstStyle>
            <a:lvl1pPr>
              <a:defRPr/>
            </a:lvl1pPr>
          </a:lstStyle>
          <a:p>
            <a:r>
              <a:rPr lang="en-CA"/>
              <a:t>AltaGas  |  Company Logos SVG files</a:t>
            </a:r>
          </a:p>
        </p:txBody>
      </p:sp>
      <p:sp>
        <p:nvSpPr>
          <p:cNvPr id="36" name="Footer Placeholder 1">
            <a:extLst>
              <a:ext uri="{FF2B5EF4-FFF2-40B4-BE49-F238E27FC236}">
                <a16:creationId xmlns:a16="http://schemas.microsoft.com/office/drawing/2014/main" id="{425BB9F3-F863-4F05-A539-EE62C979AA2F}"/>
              </a:ext>
            </a:extLst>
          </p:cNvPr>
          <p:cNvSpPr>
            <a:spLocks noGrp="1"/>
          </p:cNvSpPr>
          <p:nvPr>
            <p:ph type="ftr" sz="quarter" idx="3"/>
          </p:nvPr>
        </p:nvSpPr>
        <p:spPr>
          <a:xfrm>
            <a:off x="2743199" y="6415620"/>
            <a:ext cx="7693233" cy="365125"/>
          </a:xfrm>
          <a:prstGeom prst="rect">
            <a:avLst/>
          </a:prstGeom>
        </p:spPr>
        <p:txBody>
          <a:bodyPr vert="horz" lIns="0" tIns="0" rIns="0" bIns="0" rtlCol="0" anchor="ctr"/>
          <a:lstStyle>
            <a:lvl1pPr algn="l">
              <a:defRPr sz="700">
                <a:solidFill>
                  <a:schemeClr val="bg2"/>
                </a:solidFill>
              </a:defRPr>
            </a:lvl1pPr>
          </a:lstStyle>
          <a:p>
            <a:pPr fontAlgn="base">
              <a:spcBef>
                <a:spcPct val="0"/>
              </a:spcBef>
              <a:spcAft>
                <a:spcPct val="0"/>
              </a:spcAft>
            </a:pPr>
            <a:endParaRPr lang="en-US">
              <a:cs typeface="Arial" charset="0"/>
            </a:endParaRPr>
          </a:p>
        </p:txBody>
      </p:sp>
      <p:sp>
        <p:nvSpPr>
          <p:cNvPr id="37" name="Slide Number Placeholder 2">
            <a:extLst>
              <a:ext uri="{FF2B5EF4-FFF2-40B4-BE49-F238E27FC236}">
                <a16:creationId xmlns:a16="http://schemas.microsoft.com/office/drawing/2014/main" id="{7285B040-BF53-4AF2-B550-95E380875756}"/>
              </a:ext>
            </a:extLst>
          </p:cNvPr>
          <p:cNvSpPr>
            <a:spLocks noGrp="1"/>
          </p:cNvSpPr>
          <p:nvPr>
            <p:ph type="sldNum" sz="quarter" idx="4"/>
          </p:nvPr>
        </p:nvSpPr>
        <p:spPr>
          <a:xfrm>
            <a:off x="10896682" y="6415620"/>
            <a:ext cx="835068" cy="365125"/>
          </a:xfrm>
          <a:prstGeom prst="rect">
            <a:avLst/>
          </a:prstGeom>
        </p:spPr>
        <p:txBody>
          <a:bodyPr vert="horz" lIns="0" tIns="45720" rIns="0" bIns="45720" rtlCol="0" anchor="ctr"/>
          <a:lstStyle>
            <a:lvl1pPr algn="r">
              <a:defRPr sz="1200">
                <a:solidFill>
                  <a:schemeClr val="bg2"/>
                </a:solidFill>
              </a:defRPr>
            </a:lvl1pPr>
          </a:lstStyle>
          <a:p>
            <a:pPr fontAlgn="base">
              <a:spcBef>
                <a:spcPct val="0"/>
              </a:spcBef>
              <a:spcAft>
                <a:spcPct val="0"/>
              </a:spcAft>
            </a:pPr>
            <a:fld id="{FAD7BA16-B2D5-D54C-893C-26B8E5DA63D8}" type="slidenum">
              <a:rPr lang="en-US" smtClean="0">
                <a:cs typeface="Arial" charset="0"/>
              </a:rPr>
              <a:pPr fontAlgn="base">
                <a:spcBef>
                  <a:spcPct val="0"/>
                </a:spcBef>
                <a:spcAft>
                  <a:spcPct val="0"/>
                </a:spcAft>
              </a:pPr>
              <a:t>‹#›</a:t>
            </a:fld>
            <a:endParaRPr lang="en-US">
              <a:cs typeface="Arial" charset="0"/>
            </a:endParaRPr>
          </a:p>
        </p:txBody>
      </p:sp>
      <p:sp>
        <p:nvSpPr>
          <p:cNvPr id="19" name="Slide Number Placeholder 2">
            <a:extLst>
              <a:ext uri="{FF2B5EF4-FFF2-40B4-BE49-F238E27FC236}">
                <a16:creationId xmlns:a16="http://schemas.microsoft.com/office/drawing/2014/main" id="{8BF64DC9-15C2-4A44-A5CD-8431EDB6A8C9}"/>
              </a:ext>
            </a:extLst>
          </p:cNvPr>
          <p:cNvSpPr txBox="1">
            <a:spLocks/>
          </p:cNvSpPr>
          <p:nvPr userDrawn="1"/>
        </p:nvSpPr>
        <p:spPr>
          <a:xfrm>
            <a:off x="10896682" y="5793600"/>
            <a:ext cx="835068" cy="365125"/>
          </a:xfrm>
          <a:prstGeom prst="rect">
            <a:avLst/>
          </a:prstGeom>
        </p:spPr>
        <p:txBody>
          <a:bodyPr vert="horz" lIns="0" tIns="45720" rIns="0" bIns="45720" rtlCol="0" anchor="ctr"/>
          <a:lstStyle>
            <a:defPPr>
              <a:defRPr lang="en-US"/>
            </a:defPPr>
            <a:lvl1pPr marL="0" algn="r" defTabSz="914400" rtl="0" eaLnBrk="1" latinLnBrk="0" hangingPunct="1">
              <a:defRPr sz="1200" kern="1200">
                <a:solidFill>
                  <a:schemeClr val="bg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spcBef>
                <a:spcPct val="0"/>
              </a:spcBef>
              <a:spcAft>
                <a:spcPct val="0"/>
              </a:spcAft>
            </a:pPr>
            <a:fld id="{FAD7BA16-B2D5-D54C-893C-26B8E5DA63D8}" type="slidenum">
              <a:rPr lang="en-US" smtClean="0">
                <a:cs typeface="Arial" charset="0"/>
              </a:rPr>
              <a:pPr fontAlgn="base">
                <a:spcBef>
                  <a:spcPct val="0"/>
                </a:spcBef>
                <a:spcAft>
                  <a:spcPct val="0"/>
                </a:spcAft>
              </a:pPr>
              <a:t>‹#›</a:t>
            </a:fld>
            <a:endParaRPr lang="en-US">
              <a:cs typeface="Arial" charset="0"/>
            </a:endParaRPr>
          </a:p>
        </p:txBody>
      </p:sp>
      <p:pic>
        <p:nvPicPr>
          <p:cNvPr id="24" name="Graphic 23">
            <a:extLst>
              <a:ext uri="{FF2B5EF4-FFF2-40B4-BE49-F238E27FC236}">
                <a16:creationId xmlns:a16="http://schemas.microsoft.com/office/drawing/2014/main" id="{0479C592-07D2-483C-BC26-40955A1E50A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01503" y="1928125"/>
            <a:ext cx="1507656" cy="312910"/>
          </a:xfrm>
          <a:prstGeom prst="rect">
            <a:avLst/>
          </a:prstGeom>
        </p:spPr>
      </p:pic>
      <p:pic>
        <p:nvPicPr>
          <p:cNvPr id="26" name="Graphic 25">
            <a:extLst>
              <a:ext uri="{FF2B5EF4-FFF2-40B4-BE49-F238E27FC236}">
                <a16:creationId xmlns:a16="http://schemas.microsoft.com/office/drawing/2014/main" id="{5C9B642E-2B4C-494C-931E-4C4E99E350C4}"/>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13796" y="3009034"/>
            <a:ext cx="3519538" cy="856931"/>
          </a:xfrm>
          <a:prstGeom prst="rect">
            <a:avLst/>
          </a:prstGeom>
        </p:spPr>
      </p:pic>
      <p:pic>
        <p:nvPicPr>
          <p:cNvPr id="28" name="Graphic 27">
            <a:extLst>
              <a:ext uri="{FF2B5EF4-FFF2-40B4-BE49-F238E27FC236}">
                <a16:creationId xmlns:a16="http://schemas.microsoft.com/office/drawing/2014/main" id="{458F31F7-87A0-4B7F-AD02-C5A6261D9B86}"/>
              </a:ext>
            </a:extLst>
          </p:cNvPr>
          <p:cNvPicPr>
            <a:picLocks noChangeAspect="1"/>
          </p:cNvPicPr>
          <p:nvPr userDrawn="1"/>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02511" y="4378423"/>
            <a:ext cx="1606648" cy="963988"/>
          </a:xfrm>
          <a:prstGeom prst="rect">
            <a:avLst/>
          </a:prstGeom>
        </p:spPr>
      </p:pic>
      <p:pic>
        <p:nvPicPr>
          <p:cNvPr id="29" name="Graphic 28">
            <a:extLst>
              <a:ext uri="{FF2B5EF4-FFF2-40B4-BE49-F238E27FC236}">
                <a16:creationId xmlns:a16="http://schemas.microsoft.com/office/drawing/2014/main" id="{5764D77B-7D1A-409A-AD8B-8197B04A986F}"/>
              </a:ext>
            </a:extLst>
          </p:cNvPr>
          <p:cNvPicPr>
            <a:picLocks noChangeAspect="1"/>
          </p:cNvPicPr>
          <p:nvPr userDrawn="1"/>
        </p:nvPicPr>
        <p:blipFill>
          <a:blip r:embed="rId8">
            <a:extLst>
              <a:ext uri="{96DAC541-7B7A-43D3-8B79-37D633B846F1}">
                <asvg:svgBlip xmlns:asvg="http://schemas.microsoft.com/office/drawing/2016/SVG/main" r:embed="rId9"/>
              </a:ext>
            </a:extLst>
          </a:blip>
          <a:srcRect/>
          <a:stretch/>
        </p:blipFill>
        <p:spPr>
          <a:xfrm>
            <a:off x="3384573" y="4681453"/>
            <a:ext cx="1946458" cy="592636"/>
          </a:xfrm>
          <a:prstGeom prst="rect">
            <a:avLst/>
          </a:prstGeom>
        </p:spPr>
      </p:pic>
      <p:pic>
        <p:nvPicPr>
          <p:cNvPr id="30" name="Graphic 29">
            <a:extLst>
              <a:ext uri="{FF2B5EF4-FFF2-40B4-BE49-F238E27FC236}">
                <a16:creationId xmlns:a16="http://schemas.microsoft.com/office/drawing/2014/main" id="{F065C27C-E044-47C0-87AC-0C9B649204BF}"/>
              </a:ext>
            </a:extLst>
          </p:cNvPr>
          <p:cNvPicPr>
            <a:picLocks noChangeAspect="1"/>
          </p:cNvPicPr>
          <p:nvPr userDrawn="1"/>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219357" y="4598656"/>
            <a:ext cx="2364694" cy="729533"/>
          </a:xfrm>
          <a:prstGeom prst="rect">
            <a:avLst/>
          </a:prstGeom>
        </p:spPr>
      </p:pic>
      <p:pic>
        <p:nvPicPr>
          <p:cNvPr id="23" name="Graphic 22">
            <a:extLst>
              <a:ext uri="{FF2B5EF4-FFF2-40B4-BE49-F238E27FC236}">
                <a16:creationId xmlns:a16="http://schemas.microsoft.com/office/drawing/2014/main" id="{7A5A5C29-75EF-91CA-FA0B-CB975E4E9E17}"/>
              </a:ext>
            </a:extLst>
          </p:cNvPr>
          <p:cNvPicPr>
            <a:picLocks noChangeAspect="1"/>
          </p:cNvPicPr>
          <p:nvPr userDrawn="1"/>
        </p:nvPicPr>
        <p:blipFill>
          <a:blip r:embed="rId12">
            <a:extLst>
              <a:ext uri="{96DAC541-7B7A-43D3-8B79-37D633B846F1}">
                <asvg:svgBlip xmlns:asvg="http://schemas.microsoft.com/office/drawing/2016/SVG/main" r:embed="rId13"/>
              </a:ext>
            </a:extLst>
          </a:blip>
          <a:stretch>
            <a:fillRect/>
          </a:stretch>
        </p:blipFill>
        <p:spPr>
          <a:xfrm>
            <a:off x="9385290" y="4480008"/>
            <a:ext cx="2096586" cy="842003"/>
          </a:xfrm>
          <a:prstGeom prst="rect">
            <a:avLst/>
          </a:prstGeom>
        </p:spPr>
      </p:pic>
      <p:pic>
        <p:nvPicPr>
          <p:cNvPr id="7" name="Graphic 6">
            <a:extLst>
              <a:ext uri="{FF2B5EF4-FFF2-40B4-BE49-F238E27FC236}">
                <a16:creationId xmlns:a16="http://schemas.microsoft.com/office/drawing/2014/main" id="{3FBE3D59-B162-6EEB-7DED-004A20702F49}"/>
              </a:ext>
            </a:extLst>
          </p:cNvPr>
          <p:cNvPicPr>
            <a:picLocks noChangeAspect="1"/>
          </p:cNvPicPr>
          <p:nvPr userDrawn="1"/>
        </p:nvPicPr>
        <p:blipFill>
          <a:blip r:embed="rId14">
            <a:extLst>
              <a:ext uri="{96DAC541-7B7A-43D3-8B79-37D633B846F1}">
                <asvg:svgBlip xmlns:asvg="http://schemas.microsoft.com/office/drawing/2016/SVG/main" r:embed="rId15"/>
              </a:ext>
            </a:extLst>
          </a:blip>
          <a:stretch>
            <a:fillRect/>
          </a:stretch>
        </p:blipFill>
        <p:spPr>
          <a:xfrm>
            <a:off x="461889" y="5854869"/>
            <a:ext cx="4313311" cy="276427"/>
          </a:xfrm>
          <a:prstGeom prst="rect">
            <a:avLst/>
          </a:prstGeom>
        </p:spPr>
      </p:pic>
    </p:spTree>
    <p:extLst>
      <p:ext uri="{BB962C8B-B14F-4D97-AF65-F5344CB8AC3E}">
        <p14:creationId xmlns:p14="http://schemas.microsoft.com/office/powerpoint/2010/main" val="1295366953"/>
      </p:ext>
    </p:extLst>
  </p:cSld>
  <p:clrMapOvr>
    <a:masterClrMapping/>
  </p:clrMapOvr>
  <p:transition spd="med">
    <p:wipe dir="r"/>
  </p:transition>
  <p:extLst>
    <p:ext uri="{DCECCB84-F9BA-43D5-87BE-67443E8EF086}">
      <p15:sldGuideLst xmlns:p15="http://schemas.microsoft.com/office/powerpoint/2012/main">
        <p15:guide id="1" orient="horz" pos="2510" userDrawn="1">
          <p15:clr>
            <a:srgbClr val="FBAE40"/>
          </p15:clr>
        </p15:guide>
        <p15:guide id="2" orient="horz" pos="2340" userDrawn="1">
          <p15:clr>
            <a:srgbClr val="FBAE40"/>
          </p15:clr>
        </p15:guide>
        <p15:guide id="3" pos="7030" userDrawn="1">
          <p15:clr>
            <a:srgbClr val="FBAE40"/>
          </p15:clr>
        </p15:guide>
        <p15:guide id="4" pos="6052" userDrawn="1">
          <p15:clr>
            <a:srgbClr val="FBAE40"/>
          </p15:clr>
        </p15:guide>
        <p15:guide id="5" orient="horz" pos="2678"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6_Two Columns Text_Grey Background">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EE72136B-D169-EF44-21E7-A78FF6A32A65}"/>
              </a:ext>
            </a:extLst>
          </p:cNvPr>
          <p:cNvSpPr/>
          <p:nvPr userDrawn="1"/>
        </p:nvSpPr>
        <p:spPr>
          <a:xfrm>
            <a:off x="0" y="1085850"/>
            <a:ext cx="12192000" cy="5208624"/>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2" name="Straight Connector 71">
            <a:extLst>
              <a:ext uri="{FF2B5EF4-FFF2-40B4-BE49-F238E27FC236}">
                <a16:creationId xmlns:a16="http://schemas.microsoft.com/office/drawing/2014/main" id="{7580DC2F-BD5E-DA01-6638-ED817F815A8E}"/>
              </a:ext>
            </a:extLst>
          </p:cNvPr>
          <p:cNvCxnSpPr/>
          <p:nvPr userDrawn="1"/>
        </p:nvCxnSpPr>
        <p:spPr>
          <a:xfrm>
            <a:off x="457199" y="1102432"/>
            <a:ext cx="365760" cy="0"/>
          </a:xfrm>
          <a:prstGeom prst="line">
            <a:avLst/>
          </a:prstGeom>
          <a:ln w="31750">
            <a:solidFill>
              <a:schemeClr val="accent2"/>
            </a:solidFill>
          </a:ln>
          <a:effectLst/>
        </p:spPr>
        <p:style>
          <a:lnRef idx="2">
            <a:schemeClr val="accent1"/>
          </a:lnRef>
          <a:fillRef idx="0">
            <a:schemeClr val="accent1"/>
          </a:fillRef>
          <a:effectRef idx="1">
            <a:schemeClr val="accent1"/>
          </a:effectRef>
          <a:fontRef idx="minor">
            <a:schemeClr val="tx1"/>
          </a:fontRef>
        </p:style>
      </p:cxnSp>
      <p:sp>
        <p:nvSpPr>
          <p:cNvPr id="37" name="Slide Number Placeholder 2">
            <a:extLst>
              <a:ext uri="{FF2B5EF4-FFF2-40B4-BE49-F238E27FC236}">
                <a16:creationId xmlns:a16="http://schemas.microsoft.com/office/drawing/2014/main" id="{7285B040-BF53-4AF2-B550-95E380875756}"/>
              </a:ext>
            </a:extLst>
          </p:cNvPr>
          <p:cNvSpPr>
            <a:spLocks noGrp="1"/>
          </p:cNvSpPr>
          <p:nvPr>
            <p:ph type="sldNum" sz="quarter" idx="4"/>
          </p:nvPr>
        </p:nvSpPr>
        <p:spPr>
          <a:xfrm>
            <a:off x="10896682" y="6415620"/>
            <a:ext cx="835068" cy="365125"/>
          </a:xfrm>
          <a:prstGeom prst="rect">
            <a:avLst/>
          </a:prstGeom>
        </p:spPr>
        <p:txBody>
          <a:bodyPr vert="horz" lIns="0" tIns="45720" rIns="0" bIns="45720" rtlCol="0" anchor="ctr"/>
          <a:lstStyle>
            <a:lvl1pPr algn="r">
              <a:defRPr sz="1200">
                <a:solidFill>
                  <a:schemeClr val="bg2"/>
                </a:solidFill>
              </a:defRPr>
            </a:lvl1pPr>
          </a:lstStyle>
          <a:p>
            <a:pPr fontAlgn="base">
              <a:spcBef>
                <a:spcPct val="0"/>
              </a:spcBef>
              <a:spcAft>
                <a:spcPct val="0"/>
              </a:spcAft>
            </a:pPr>
            <a:fld id="{FAD7BA16-B2D5-D54C-893C-26B8E5DA63D8}" type="slidenum">
              <a:rPr lang="en-US" smtClean="0">
                <a:cs typeface="Arial" charset="0"/>
              </a:rPr>
              <a:pPr fontAlgn="base">
                <a:spcBef>
                  <a:spcPct val="0"/>
                </a:spcBef>
                <a:spcAft>
                  <a:spcPct val="0"/>
                </a:spcAft>
              </a:pPr>
              <a:t>‹#›</a:t>
            </a:fld>
            <a:endParaRPr lang="en-US">
              <a:cs typeface="Arial" charset="0"/>
            </a:endParaRPr>
          </a:p>
        </p:txBody>
      </p:sp>
      <p:sp>
        <p:nvSpPr>
          <p:cNvPr id="19" name="Slide Number Placeholder 2">
            <a:extLst>
              <a:ext uri="{FF2B5EF4-FFF2-40B4-BE49-F238E27FC236}">
                <a16:creationId xmlns:a16="http://schemas.microsoft.com/office/drawing/2014/main" id="{8BF64DC9-15C2-4A44-A5CD-8431EDB6A8C9}"/>
              </a:ext>
            </a:extLst>
          </p:cNvPr>
          <p:cNvSpPr txBox="1">
            <a:spLocks/>
          </p:cNvSpPr>
          <p:nvPr userDrawn="1"/>
        </p:nvSpPr>
        <p:spPr>
          <a:xfrm>
            <a:off x="10896682" y="5793600"/>
            <a:ext cx="835068" cy="365125"/>
          </a:xfrm>
          <a:prstGeom prst="rect">
            <a:avLst/>
          </a:prstGeom>
        </p:spPr>
        <p:txBody>
          <a:bodyPr vert="horz" lIns="0" tIns="45720" rIns="0" bIns="45720" rtlCol="0" anchor="ctr"/>
          <a:lstStyle>
            <a:defPPr>
              <a:defRPr lang="en-US"/>
            </a:defPPr>
            <a:lvl1pPr marL="0" algn="r" defTabSz="914400" rtl="0" eaLnBrk="1" latinLnBrk="0" hangingPunct="1">
              <a:defRPr sz="1200" kern="1200">
                <a:solidFill>
                  <a:schemeClr val="bg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spcBef>
                <a:spcPct val="0"/>
              </a:spcBef>
              <a:spcAft>
                <a:spcPct val="0"/>
              </a:spcAft>
            </a:pPr>
            <a:fld id="{FAD7BA16-B2D5-D54C-893C-26B8E5DA63D8}" type="slidenum">
              <a:rPr lang="en-US" smtClean="0">
                <a:cs typeface="Arial" charset="0"/>
              </a:rPr>
              <a:pPr fontAlgn="base">
                <a:spcBef>
                  <a:spcPct val="0"/>
                </a:spcBef>
                <a:spcAft>
                  <a:spcPct val="0"/>
                </a:spcAft>
              </a:pPr>
              <a:t>‹#›</a:t>
            </a:fld>
            <a:endParaRPr lang="en-US">
              <a:cs typeface="Arial" charset="0"/>
            </a:endParaRPr>
          </a:p>
        </p:txBody>
      </p:sp>
      <p:sp>
        <p:nvSpPr>
          <p:cNvPr id="25" name="Title 1">
            <a:extLst>
              <a:ext uri="{FF2B5EF4-FFF2-40B4-BE49-F238E27FC236}">
                <a16:creationId xmlns:a16="http://schemas.microsoft.com/office/drawing/2014/main" id="{5769643A-86C2-F5C5-FAE5-F40B95D7F6ED}"/>
              </a:ext>
            </a:extLst>
          </p:cNvPr>
          <p:cNvSpPr txBox="1">
            <a:spLocks/>
          </p:cNvSpPr>
          <p:nvPr userDrawn="1"/>
        </p:nvSpPr>
        <p:spPr bwMode="auto">
          <a:xfrm>
            <a:off x="457200" y="-1"/>
            <a:ext cx="11274550" cy="1005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0" bIns="45720" numCol="1" anchor="b" anchorCtr="0" compatLnSpc="1">
            <a:prstTxWarp prst="textNoShape">
              <a:avLst/>
            </a:prstTxWarp>
          </a:bodyPr>
          <a:lstStyle>
            <a:lvl1pPr algn="l" rtl="0" eaLnBrk="1" fontAlgn="base" hangingPunct="1">
              <a:lnSpc>
                <a:spcPts val="3000"/>
              </a:lnSpc>
              <a:spcBef>
                <a:spcPct val="0"/>
              </a:spcBef>
              <a:spcAft>
                <a:spcPct val="0"/>
              </a:spcAft>
              <a:defRPr sz="3200" b="0" kern="1200" spc="-20" baseline="0">
                <a:solidFill>
                  <a:schemeClr val="tx2"/>
                </a:solidFill>
                <a:latin typeface="+mj-lt"/>
                <a:ea typeface="+mj-ea"/>
                <a:cs typeface="+mj-cs"/>
              </a:defRPr>
            </a:lvl1pPr>
            <a:lvl2pPr algn="l" rtl="0" eaLnBrk="1" fontAlgn="base" hangingPunct="1">
              <a:spcBef>
                <a:spcPct val="0"/>
              </a:spcBef>
              <a:spcAft>
                <a:spcPct val="0"/>
              </a:spcAft>
              <a:defRPr sz="2800" b="1">
                <a:solidFill>
                  <a:srgbClr val="005288"/>
                </a:solidFill>
                <a:latin typeface="Arial" charset="0"/>
              </a:defRPr>
            </a:lvl2pPr>
            <a:lvl3pPr algn="l" rtl="0" eaLnBrk="1" fontAlgn="base" hangingPunct="1">
              <a:spcBef>
                <a:spcPct val="0"/>
              </a:spcBef>
              <a:spcAft>
                <a:spcPct val="0"/>
              </a:spcAft>
              <a:defRPr sz="2800" b="1">
                <a:solidFill>
                  <a:srgbClr val="005288"/>
                </a:solidFill>
                <a:latin typeface="Arial" charset="0"/>
              </a:defRPr>
            </a:lvl3pPr>
            <a:lvl4pPr algn="l" rtl="0" eaLnBrk="1" fontAlgn="base" hangingPunct="1">
              <a:spcBef>
                <a:spcPct val="0"/>
              </a:spcBef>
              <a:spcAft>
                <a:spcPct val="0"/>
              </a:spcAft>
              <a:defRPr sz="2800" b="1">
                <a:solidFill>
                  <a:srgbClr val="005288"/>
                </a:solidFill>
                <a:latin typeface="Arial" charset="0"/>
              </a:defRPr>
            </a:lvl4pPr>
            <a:lvl5pPr algn="l" rtl="0" eaLnBrk="1" fontAlgn="base" hangingPunct="1">
              <a:spcBef>
                <a:spcPct val="0"/>
              </a:spcBef>
              <a:spcAft>
                <a:spcPct val="0"/>
              </a:spcAft>
              <a:defRPr sz="2800" b="1">
                <a:solidFill>
                  <a:srgbClr val="005288"/>
                </a:solidFill>
                <a:latin typeface="Arial" charset="0"/>
              </a:defRPr>
            </a:lvl5pPr>
            <a:lvl6pPr marL="457200" algn="l" rtl="0" eaLnBrk="1" fontAlgn="base" hangingPunct="1">
              <a:spcBef>
                <a:spcPct val="0"/>
              </a:spcBef>
              <a:spcAft>
                <a:spcPct val="0"/>
              </a:spcAft>
              <a:defRPr sz="2800" b="1">
                <a:solidFill>
                  <a:srgbClr val="005288"/>
                </a:solidFill>
                <a:latin typeface="Arial" charset="0"/>
              </a:defRPr>
            </a:lvl6pPr>
            <a:lvl7pPr marL="914400" algn="l" rtl="0" eaLnBrk="1" fontAlgn="base" hangingPunct="1">
              <a:spcBef>
                <a:spcPct val="0"/>
              </a:spcBef>
              <a:spcAft>
                <a:spcPct val="0"/>
              </a:spcAft>
              <a:defRPr sz="2800" b="1">
                <a:solidFill>
                  <a:srgbClr val="005288"/>
                </a:solidFill>
                <a:latin typeface="Arial" charset="0"/>
              </a:defRPr>
            </a:lvl7pPr>
            <a:lvl8pPr marL="1371600" algn="l" rtl="0" eaLnBrk="1" fontAlgn="base" hangingPunct="1">
              <a:spcBef>
                <a:spcPct val="0"/>
              </a:spcBef>
              <a:spcAft>
                <a:spcPct val="0"/>
              </a:spcAft>
              <a:defRPr sz="2800" b="1">
                <a:solidFill>
                  <a:srgbClr val="005288"/>
                </a:solidFill>
                <a:latin typeface="Arial" charset="0"/>
              </a:defRPr>
            </a:lvl8pPr>
            <a:lvl9pPr marL="1828800" algn="l" rtl="0" eaLnBrk="1" fontAlgn="base" hangingPunct="1">
              <a:spcBef>
                <a:spcPct val="0"/>
              </a:spcBef>
              <a:spcAft>
                <a:spcPct val="0"/>
              </a:spcAft>
              <a:defRPr sz="2800" b="1">
                <a:solidFill>
                  <a:srgbClr val="005288"/>
                </a:solidFill>
                <a:latin typeface="Arial" charset="0"/>
              </a:defRPr>
            </a:lvl9pPr>
          </a:lstStyle>
          <a:p>
            <a:pPr marL="0" marR="0" lvl="0" indent="0" algn="l" defTabSz="914400" rtl="0" eaLnBrk="1" fontAlgn="base" latinLnBrk="0" hangingPunct="1">
              <a:lnSpc>
                <a:spcPts val="2400"/>
              </a:lnSpc>
              <a:spcBef>
                <a:spcPct val="0"/>
              </a:spcBef>
              <a:spcAft>
                <a:spcPct val="0"/>
              </a:spcAft>
              <a:buClrTx/>
              <a:buSzTx/>
              <a:buFontTx/>
              <a:buNone/>
              <a:tabLst/>
              <a:defRPr/>
            </a:pPr>
            <a:br>
              <a:rPr lang="en-CA"/>
            </a:br>
            <a:r>
              <a:rPr lang="en-CA"/>
              <a:t>H1 Title Style</a:t>
            </a:r>
            <a:endParaRPr lang="en-CA" sz="1800">
              <a:solidFill>
                <a:schemeClr val="accent2"/>
              </a:solidFill>
            </a:endParaRPr>
          </a:p>
        </p:txBody>
      </p:sp>
      <p:sp>
        <p:nvSpPr>
          <p:cNvPr id="27" name="Title 1">
            <a:extLst>
              <a:ext uri="{FF2B5EF4-FFF2-40B4-BE49-F238E27FC236}">
                <a16:creationId xmlns:a16="http://schemas.microsoft.com/office/drawing/2014/main" id="{DC4C63C3-E4B0-0573-C1E6-C205C230D7CB}"/>
              </a:ext>
            </a:extLst>
          </p:cNvPr>
          <p:cNvSpPr txBox="1">
            <a:spLocks/>
          </p:cNvSpPr>
          <p:nvPr userDrawn="1"/>
        </p:nvSpPr>
        <p:spPr bwMode="auto">
          <a:xfrm>
            <a:off x="4316953" y="-1"/>
            <a:ext cx="7875046" cy="969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0" bIns="45720" numCol="1" anchor="b" anchorCtr="0" compatLnSpc="1">
            <a:prstTxWarp prst="textNoShape">
              <a:avLst/>
            </a:prstTxWarp>
          </a:bodyPr>
          <a:lstStyle>
            <a:lvl1pPr algn="l" rtl="0" eaLnBrk="1" fontAlgn="base" hangingPunct="1">
              <a:lnSpc>
                <a:spcPts val="3000"/>
              </a:lnSpc>
              <a:spcBef>
                <a:spcPct val="0"/>
              </a:spcBef>
              <a:spcAft>
                <a:spcPct val="0"/>
              </a:spcAft>
              <a:defRPr sz="3200" b="0" kern="1200" spc="-20" baseline="0">
                <a:solidFill>
                  <a:schemeClr val="tx2"/>
                </a:solidFill>
                <a:latin typeface="+mj-lt"/>
                <a:ea typeface="+mj-ea"/>
                <a:cs typeface="+mj-cs"/>
              </a:defRPr>
            </a:lvl1pPr>
            <a:lvl2pPr algn="l" rtl="0" eaLnBrk="1" fontAlgn="base" hangingPunct="1">
              <a:spcBef>
                <a:spcPct val="0"/>
              </a:spcBef>
              <a:spcAft>
                <a:spcPct val="0"/>
              </a:spcAft>
              <a:defRPr sz="2800" b="1">
                <a:solidFill>
                  <a:srgbClr val="005288"/>
                </a:solidFill>
                <a:latin typeface="Arial" charset="0"/>
              </a:defRPr>
            </a:lvl2pPr>
            <a:lvl3pPr algn="l" rtl="0" eaLnBrk="1" fontAlgn="base" hangingPunct="1">
              <a:spcBef>
                <a:spcPct val="0"/>
              </a:spcBef>
              <a:spcAft>
                <a:spcPct val="0"/>
              </a:spcAft>
              <a:defRPr sz="2800" b="1">
                <a:solidFill>
                  <a:srgbClr val="005288"/>
                </a:solidFill>
                <a:latin typeface="Arial" charset="0"/>
              </a:defRPr>
            </a:lvl3pPr>
            <a:lvl4pPr algn="l" rtl="0" eaLnBrk="1" fontAlgn="base" hangingPunct="1">
              <a:spcBef>
                <a:spcPct val="0"/>
              </a:spcBef>
              <a:spcAft>
                <a:spcPct val="0"/>
              </a:spcAft>
              <a:defRPr sz="2800" b="1">
                <a:solidFill>
                  <a:srgbClr val="005288"/>
                </a:solidFill>
                <a:latin typeface="Arial" charset="0"/>
              </a:defRPr>
            </a:lvl4pPr>
            <a:lvl5pPr algn="l" rtl="0" eaLnBrk="1" fontAlgn="base" hangingPunct="1">
              <a:spcBef>
                <a:spcPct val="0"/>
              </a:spcBef>
              <a:spcAft>
                <a:spcPct val="0"/>
              </a:spcAft>
              <a:defRPr sz="2800" b="1">
                <a:solidFill>
                  <a:srgbClr val="005288"/>
                </a:solidFill>
                <a:latin typeface="Arial" charset="0"/>
              </a:defRPr>
            </a:lvl5pPr>
            <a:lvl6pPr marL="457200" algn="l" rtl="0" eaLnBrk="1" fontAlgn="base" hangingPunct="1">
              <a:spcBef>
                <a:spcPct val="0"/>
              </a:spcBef>
              <a:spcAft>
                <a:spcPct val="0"/>
              </a:spcAft>
              <a:defRPr sz="2800" b="1">
                <a:solidFill>
                  <a:srgbClr val="005288"/>
                </a:solidFill>
                <a:latin typeface="Arial" charset="0"/>
              </a:defRPr>
            </a:lvl6pPr>
            <a:lvl7pPr marL="914400" algn="l" rtl="0" eaLnBrk="1" fontAlgn="base" hangingPunct="1">
              <a:spcBef>
                <a:spcPct val="0"/>
              </a:spcBef>
              <a:spcAft>
                <a:spcPct val="0"/>
              </a:spcAft>
              <a:defRPr sz="2800" b="1">
                <a:solidFill>
                  <a:srgbClr val="005288"/>
                </a:solidFill>
                <a:latin typeface="Arial" charset="0"/>
              </a:defRPr>
            </a:lvl7pPr>
            <a:lvl8pPr marL="1371600" algn="l" rtl="0" eaLnBrk="1" fontAlgn="base" hangingPunct="1">
              <a:spcBef>
                <a:spcPct val="0"/>
              </a:spcBef>
              <a:spcAft>
                <a:spcPct val="0"/>
              </a:spcAft>
              <a:defRPr sz="2800" b="1">
                <a:solidFill>
                  <a:srgbClr val="005288"/>
                </a:solidFill>
                <a:latin typeface="Arial" charset="0"/>
              </a:defRPr>
            </a:lvl8pPr>
            <a:lvl9pPr marL="1828800" algn="l" rtl="0" eaLnBrk="1" fontAlgn="base" hangingPunct="1">
              <a:spcBef>
                <a:spcPct val="0"/>
              </a:spcBef>
              <a:spcAft>
                <a:spcPct val="0"/>
              </a:spcAft>
              <a:defRPr sz="2800" b="1">
                <a:solidFill>
                  <a:srgbClr val="005288"/>
                </a:solidFill>
                <a:latin typeface="Arial" charset="0"/>
              </a:defRPr>
            </a:lvl9pPr>
          </a:lstStyle>
          <a:p>
            <a:pPr marL="0" marR="0" lvl="0" indent="0" algn="l" defTabSz="914400" rtl="0" eaLnBrk="1" fontAlgn="base" latinLnBrk="0" hangingPunct="1">
              <a:lnSpc>
                <a:spcPts val="2400"/>
              </a:lnSpc>
              <a:spcBef>
                <a:spcPct val="0"/>
              </a:spcBef>
              <a:spcAft>
                <a:spcPct val="0"/>
              </a:spcAft>
              <a:buClrTx/>
              <a:buSzTx/>
              <a:buFontTx/>
              <a:buNone/>
              <a:tabLst/>
              <a:defRPr/>
            </a:pPr>
            <a:r>
              <a:rPr lang="en-CA"/>
              <a:t>H1 Title Style (32pt/30, #003764)</a:t>
            </a:r>
            <a:br>
              <a:rPr lang="en-CA"/>
            </a:br>
            <a:r>
              <a:rPr lang="en-CA" sz="1800">
                <a:solidFill>
                  <a:schemeClr val="accent2"/>
                </a:solidFill>
              </a:rPr>
              <a:t>H2 Subtitle Style (18pt/24, #56a0d3)</a:t>
            </a:r>
          </a:p>
        </p:txBody>
      </p:sp>
      <p:sp>
        <p:nvSpPr>
          <p:cNvPr id="31" name="Title 1">
            <a:extLst>
              <a:ext uri="{FF2B5EF4-FFF2-40B4-BE49-F238E27FC236}">
                <a16:creationId xmlns:a16="http://schemas.microsoft.com/office/drawing/2014/main" id="{5FEB0599-179E-798B-F758-31EA6D2661EF}"/>
              </a:ext>
            </a:extLst>
          </p:cNvPr>
          <p:cNvSpPr txBox="1">
            <a:spLocks/>
          </p:cNvSpPr>
          <p:nvPr userDrawn="1"/>
        </p:nvSpPr>
        <p:spPr bwMode="auto">
          <a:xfrm>
            <a:off x="489589" y="1539548"/>
            <a:ext cx="3989813" cy="520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0" bIns="45720" numCol="1" anchor="t" anchorCtr="0" compatLnSpc="1">
            <a:prstTxWarp prst="textNoShape">
              <a:avLst/>
            </a:prstTxWarp>
          </a:bodyPr>
          <a:lstStyle>
            <a:lvl1pPr algn="l" rtl="0" eaLnBrk="1" fontAlgn="base" hangingPunct="1">
              <a:lnSpc>
                <a:spcPts val="3000"/>
              </a:lnSpc>
              <a:spcBef>
                <a:spcPct val="0"/>
              </a:spcBef>
              <a:spcAft>
                <a:spcPct val="0"/>
              </a:spcAft>
              <a:defRPr sz="3200" b="0" kern="1200" spc="-20" baseline="0">
                <a:solidFill>
                  <a:schemeClr val="tx2"/>
                </a:solidFill>
                <a:latin typeface="+mj-lt"/>
                <a:ea typeface="+mj-ea"/>
                <a:cs typeface="+mj-cs"/>
              </a:defRPr>
            </a:lvl1pPr>
            <a:lvl2pPr algn="l" rtl="0" eaLnBrk="1" fontAlgn="base" hangingPunct="1">
              <a:spcBef>
                <a:spcPct val="0"/>
              </a:spcBef>
              <a:spcAft>
                <a:spcPct val="0"/>
              </a:spcAft>
              <a:defRPr sz="2800" b="1">
                <a:solidFill>
                  <a:srgbClr val="005288"/>
                </a:solidFill>
                <a:latin typeface="Arial" charset="0"/>
              </a:defRPr>
            </a:lvl2pPr>
            <a:lvl3pPr algn="l" rtl="0" eaLnBrk="1" fontAlgn="base" hangingPunct="1">
              <a:spcBef>
                <a:spcPct val="0"/>
              </a:spcBef>
              <a:spcAft>
                <a:spcPct val="0"/>
              </a:spcAft>
              <a:defRPr sz="2800" b="1">
                <a:solidFill>
                  <a:srgbClr val="005288"/>
                </a:solidFill>
                <a:latin typeface="Arial" charset="0"/>
              </a:defRPr>
            </a:lvl3pPr>
            <a:lvl4pPr algn="l" rtl="0" eaLnBrk="1" fontAlgn="base" hangingPunct="1">
              <a:spcBef>
                <a:spcPct val="0"/>
              </a:spcBef>
              <a:spcAft>
                <a:spcPct val="0"/>
              </a:spcAft>
              <a:defRPr sz="2800" b="1">
                <a:solidFill>
                  <a:srgbClr val="005288"/>
                </a:solidFill>
                <a:latin typeface="Arial" charset="0"/>
              </a:defRPr>
            </a:lvl4pPr>
            <a:lvl5pPr algn="l" rtl="0" eaLnBrk="1" fontAlgn="base" hangingPunct="1">
              <a:spcBef>
                <a:spcPct val="0"/>
              </a:spcBef>
              <a:spcAft>
                <a:spcPct val="0"/>
              </a:spcAft>
              <a:defRPr sz="2800" b="1">
                <a:solidFill>
                  <a:srgbClr val="005288"/>
                </a:solidFill>
                <a:latin typeface="Arial" charset="0"/>
              </a:defRPr>
            </a:lvl5pPr>
            <a:lvl6pPr marL="457200" algn="l" rtl="0" eaLnBrk="1" fontAlgn="base" hangingPunct="1">
              <a:spcBef>
                <a:spcPct val="0"/>
              </a:spcBef>
              <a:spcAft>
                <a:spcPct val="0"/>
              </a:spcAft>
              <a:defRPr sz="2800" b="1">
                <a:solidFill>
                  <a:srgbClr val="005288"/>
                </a:solidFill>
                <a:latin typeface="Arial" charset="0"/>
              </a:defRPr>
            </a:lvl6pPr>
            <a:lvl7pPr marL="914400" algn="l" rtl="0" eaLnBrk="1" fontAlgn="base" hangingPunct="1">
              <a:spcBef>
                <a:spcPct val="0"/>
              </a:spcBef>
              <a:spcAft>
                <a:spcPct val="0"/>
              </a:spcAft>
              <a:defRPr sz="2800" b="1">
                <a:solidFill>
                  <a:srgbClr val="005288"/>
                </a:solidFill>
                <a:latin typeface="Arial" charset="0"/>
              </a:defRPr>
            </a:lvl7pPr>
            <a:lvl8pPr marL="1371600" algn="l" rtl="0" eaLnBrk="1" fontAlgn="base" hangingPunct="1">
              <a:spcBef>
                <a:spcPct val="0"/>
              </a:spcBef>
              <a:spcAft>
                <a:spcPct val="0"/>
              </a:spcAft>
              <a:defRPr sz="2800" b="1">
                <a:solidFill>
                  <a:srgbClr val="005288"/>
                </a:solidFill>
                <a:latin typeface="Arial" charset="0"/>
              </a:defRPr>
            </a:lvl8pPr>
            <a:lvl9pPr marL="1828800" algn="l" rtl="0" eaLnBrk="1" fontAlgn="base" hangingPunct="1">
              <a:spcBef>
                <a:spcPct val="0"/>
              </a:spcBef>
              <a:spcAft>
                <a:spcPct val="0"/>
              </a:spcAft>
              <a:defRPr sz="2800" b="1">
                <a:solidFill>
                  <a:srgbClr val="005288"/>
                </a:solidFill>
                <a:latin typeface="Arial" charset="0"/>
              </a:defRPr>
            </a:lvl9pPr>
          </a:lstStyle>
          <a:p>
            <a:pPr marL="0" marR="0" lvl="0" indent="0" algn="l" defTabSz="914400" rtl="0" eaLnBrk="1" fontAlgn="base" latinLnBrk="0" hangingPunct="1">
              <a:lnSpc>
                <a:spcPct val="100000"/>
              </a:lnSpc>
              <a:spcBef>
                <a:spcPct val="0"/>
              </a:spcBef>
              <a:spcAft>
                <a:spcPts val="400"/>
              </a:spcAft>
              <a:buClrTx/>
              <a:buSzTx/>
              <a:buFontTx/>
              <a:buNone/>
              <a:tabLst/>
              <a:defRPr/>
            </a:pPr>
            <a:r>
              <a:rPr lang="en-CA" sz="1800">
                <a:solidFill>
                  <a:schemeClr val="tx1">
                    <a:lumMod val="65000"/>
                    <a:lumOff val="35000"/>
                  </a:schemeClr>
                </a:solidFill>
                <a:latin typeface="+mn-lt"/>
              </a:rPr>
              <a:t>Placement: X: 0.5”, Y: 0”</a:t>
            </a:r>
            <a:br>
              <a:rPr lang="en-CA" sz="1800">
                <a:solidFill>
                  <a:schemeClr val="tx1">
                    <a:lumMod val="65000"/>
                    <a:lumOff val="35000"/>
                  </a:schemeClr>
                </a:solidFill>
                <a:latin typeface="+mn-lt"/>
              </a:rPr>
            </a:br>
            <a:r>
              <a:rPr lang="en-CA" sz="1800">
                <a:solidFill>
                  <a:schemeClr val="tx1">
                    <a:lumMod val="65000"/>
                    <a:lumOff val="35000"/>
                  </a:schemeClr>
                </a:solidFill>
                <a:latin typeface="+mn-lt"/>
              </a:rPr>
              <a:t>Size: 1.1” high</a:t>
            </a:r>
          </a:p>
          <a:p>
            <a:pPr marL="0" marR="0" lvl="0" indent="0" algn="l" defTabSz="914400" rtl="0" eaLnBrk="1" fontAlgn="base" latinLnBrk="0" hangingPunct="1">
              <a:lnSpc>
                <a:spcPct val="100000"/>
              </a:lnSpc>
              <a:spcBef>
                <a:spcPct val="0"/>
              </a:spcBef>
              <a:spcAft>
                <a:spcPts val="400"/>
              </a:spcAft>
              <a:buClrTx/>
              <a:buSzTx/>
              <a:buFontTx/>
              <a:buNone/>
              <a:tabLst/>
              <a:defRPr/>
            </a:pPr>
            <a:r>
              <a:rPr lang="en-CA" sz="1800">
                <a:solidFill>
                  <a:schemeClr val="tx1">
                    <a:lumMod val="65000"/>
                    <a:lumOff val="35000"/>
                  </a:schemeClr>
                </a:solidFill>
                <a:latin typeface="+mn-lt"/>
              </a:rPr>
              <a:t>Margins: L0”, R0”, T0.05”, B0.05”</a:t>
            </a:r>
            <a:br>
              <a:rPr lang="en-CA" sz="1800">
                <a:solidFill>
                  <a:schemeClr val="tx1">
                    <a:lumMod val="65000"/>
                    <a:lumOff val="35000"/>
                  </a:schemeClr>
                </a:solidFill>
                <a:latin typeface="+mn-lt"/>
              </a:rPr>
            </a:br>
            <a:r>
              <a:rPr lang="en-CA" sz="1800">
                <a:solidFill>
                  <a:schemeClr val="tx1">
                    <a:lumMod val="65000"/>
                    <a:lumOff val="35000"/>
                  </a:schemeClr>
                </a:solidFill>
                <a:latin typeface="+mn-lt"/>
              </a:rPr>
              <a:t>H1 </a:t>
            </a:r>
            <a:r>
              <a:rPr kumimoji="0" lang="en-CA" sz="1800" b="0" i="0" u="none" strike="noStrike" kern="1200" cap="none" spc="0" normalizeH="0" baseline="0" noProof="0">
                <a:ln>
                  <a:noFill/>
                </a:ln>
                <a:solidFill>
                  <a:schemeClr val="tx1">
                    <a:lumMod val="65000"/>
                    <a:lumOff val="35000"/>
                  </a:schemeClr>
                </a:solidFill>
                <a:effectLst/>
                <a:uLnTx/>
                <a:uFillTx/>
                <a:latin typeface="Segoe UI"/>
                <a:ea typeface="+mn-ea"/>
                <a:cs typeface="+mn-cs"/>
              </a:rPr>
              <a:t>Style: 32pt/30, </a:t>
            </a:r>
            <a:r>
              <a:rPr kumimoji="0" lang="en-CA" sz="1800" b="0" i="0" u="none" strike="noStrike" kern="1200" cap="none" spc="0" normalizeH="0" baseline="0" noProof="0">
                <a:ln>
                  <a:noFill/>
                </a:ln>
                <a:solidFill>
                  <a:schemeClr val="tx2"/>
                </a:solidFill>
                <a:effectLst/>
                <a:uLnTx/>
                <a:uFillTx/>
                <a:latin typeface="Segoe UI"/>
                <a:ea typeface="+mn-ea"/>
                <a:cs typeface="+mn-cs"/>
              </a:rPr>
              <a:t>#003764</a:t>
            </a:r>
            <a:endParaRPr lang="en-CA" sz="1800">
              <a:solidFill>
                <a:schemeClr val="tx2"/>
              </a:solidFill>
              <a:latin typeface="+mn-lt"/>
            </a:endParaRPr>
          </a:p>
        </p:txBody>
      </p:sp>
      <p:cxnSp>
        <p:nvCxnSpPr>
          <p:cNvPr id="33" name="Straight Arrow Connector 32">
            <a:extLst>
              <a:ext uri="{FF2B5EF4-FFF2-40B4-BE49-F238E27FC236}">
                <a16:creationId xmlns:a16="http://schemas.microsoft.com/office/drawing/2014/main" id="{E9E35935-8F71-3239-ABFD-2B67497867DE}"/>
              </a:ext>
            </a:extLst>
          </p:cNvPr>
          <p:cNvCxnSpPr>
            <a:cxnSpLocks/>
          </p:cNvCxnSpPr>
          <p:nvPr userDrawn="1"/>
        </p:nvCxnSpPr>
        <p:spPr>
          <a:xfrm flipV="1">
            <a:off x="1134318" y="959183"/>
            <a:ext cx="0" cy="627924"/>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35" name="Title 1">
            <a:extLst>
              <a:ext uri="{FF2B5EF4-FFF2-40B4-BE49-F238E27FC236}">
                <a16:creationId xmlns:a16="http://schemas.microsoft.com/office/drawing/2014/main" id="{DD3B107E-11E5-4068-263E-72ACAAA0EB4D}"/>
              </a:ext>
            </a:extLst>
          </p:cNvPr>
          <p:cNvSpPr txBox="1">
            <a:spLocks/>
          </p:cNvSpPr>
          <p:nvPr userDrawn="1"/>
        </p:nvSpPr>
        <p:spPr bwMode="auto">
          <a:xfrm>
            <a:off x="4025695" y="1539547"/>
            <a:ext cx="3989813" cy="2771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0" bIns="45720" numCol="1" anchor="t" anchorCtr="0" compatLnSpc="1">
            <a:prstTxWarp prst="textNoShape">
              <a:avLst/>
            </a:prstTxWarp>
          </a:bodyPr>
          <a:lstStyle>
            <a:lvl1pPr algn="l" rtl="0" eaLnBrk="1" fontAlgn="base" hangingPunct="1">
              <a:lnSpc>
                <a:spcPts val="3000"/>
              </a:lnSpc>
              <a:spcBef>
                <a:spcPct val="0"/>
              </a:spcBef>
              <a:spcAft>
                <a:spcPct val="0"/>
              </a:spcAft>
              <a:defRPr sz="3200" b="0" kern="1200" spc="-20" baseline="0">
                <a:solidFill>
                  <a:schemeClr val="tx2"/>
                </a:solidFill>
                <a:latin typeface="+mj-lt"/>
                <a:ea typeface="+mj-ea"/>
                <a:cs typeface="+mj-cs"/>
              </a:defRPr>
            </a:lvl1pPr>
            <a:lvl2pPr algn="l" rtl="0" eaLnBrk="1" fontAlgn="base" hangingPunct="1">
              <a:spcBef>
                <a:spcPct val="0"/>
              </a:spcBef>
              <a:spcAft>
                <a:spcPct val="0"/>
              </a:spcAft>
              <a:defRPr sz="2800" b="1">
                <a:solidFill>
                  <a:srgbClr val="005288"/>
                </a:solidFill>
                <a:latin typeface="Arial" charset="0"/>
              </a:defRPr>
            </a:lvl2pPr>
            <a:lvl3pPr algn="l" rtl="0" eaLnBrk="1" fontAlgn="base" hangingPunct="1">
              <a:spcBef>
                <a:spcPct val="0"/>
              </a:spcBef>
              <a:spcAft>
                <a:spcPct val="0"/>
              </a:spcAft>
              <a:defRPr sz="2800" b="1">
                <a:solidFill>
                  <a:srgbClr val="005288"/>
                </a:solidFill>
                <a:latin typeface="Arial" charset="0"/>
              </a:defRPr>
            </a:lvl3pPr>
            <a:lvl4pPr algn="l" rtl="0" eaLnBrk="1" fontAlgn="base" hangingPunct="1">
              <a:spcBef>
                <a:spcPct val="0"/>
              </a:spcBef>
              <a:spcAft>
                <a:spcPct val="0"/>
              </a:spcAft>
              <a:defRPr sz="2800" b="1">
                <a:solidFill>
                  <a:srgbClr val="005288"/>
                </a:solidFill>
                <a:latin typeface="Arial" charset="0"/>
              </a:defRPr>
            </a:lvl4pPr>
            <a:lvl5pPr algn="l" rtl="0" eaLnBrk="1" fontAlgn="base" hangingPunct="1">
              <a:spcBef>
                <a:spcPct val="0"/>
              </a:spcBef>
              <a:spcAft>
                <a:spcPct val="0"/>
              </a:spcAft>
              <a:defRPr sz="2800" b="1">
                <a:solidFill>
                  <a:srgbClr val="005288"/>
                </a:solidFill>
                <a:latin typeface="Arial" charset="0"/>
              </a:defRPr>
            </a:lvl5pPr>
            <a:lvl6pPr marL="457200" algn="l" rtl="0" eaLnBrk="1" fontAlgn="base" hangingPunct="1">
              <a:spcBef>
                <a:spcPct val="0"/>
              </a:spcBef>
              <a:spcAft>
                <a:spcPct val="0"/>
              </a:spcAft>
              <a:defRPr sz="2800" b="1">
                <a:solidFill>
                  <a:srgbClr val="005288"/>
                </a:solidFill>
                <a:latin typeface="Arial" charset="0"/>
              </a:defRPr>
            </a:lvl6pPr>
            <a:lvl7pPr marL="914400" algn="l" rtl="0" eaLnBrk="1" fontAlgn="base" hangingPunct="1">
              <a:spcBef>
                <a:spcPct val="0"/>
              </a:spcBef>
              <a:spcAft>
                <a:spcPct val="0"/>
              </a:spcAft>
              <a:defRPr sz="2800" b="1">
                <a:solidFill>
                  <a:srgbClr val="005288"/>
                </a:solidFill>
                <a:latin typeface="Arial" charset="0"/>
              </a:defRPr>
            </a:lvl7pPr>
            <a:lvl8pPr marL="1371600" algn="l" rtl="0" eaLnBrk="1" fontAlgn="base" hangingPunct="1">
              <a:spcBef>
                <a:spcPct val="0"/>
              </a:spcBef>
              <a:spcAft>
                <a:spcPct val="0"/>
              </a:spcAft>
              <a:defRPr sz="2800" b="1">
                <a:solidFill>
                  <a:srgbClr val="005288"/>
                </a:solidFill>
                <a:latin typeface="Arial" charset="0"/>
              </a:defRPr>
            </a:lvl8pPr>
            <a:lvl9pPr marL="1828800" algn="l" rtl="0" eaLnBrk="1" fontAlgn="base" hangingPunct="1">
              <a:spcBef>
                <a:spcPct val="0"/>
              </a:spcBef>
              <a:spcAft>
                <a:spcPct val="0"/>
              </a:spcAft>
              <a:defRPr sz="2800" b="1">
                <a:solidFill>
                  <a:srgbClr val="005288"/>
                </a:solidFill>
                <a:latin typeface="Arial" charset="0"/>
              </a:defRPr>
            </a:lvl9pPr>
          </a:lstStyle>
          <a:p>
            <a:pPr marL="0" marR="0" lvl="0" indent="0" algn="l" defTabSz="914400" rtl="0" eaLnBrk="1" fontAlgn="base" latinLnBrk="0" hangingPunct="1">
              <a:lnSpc>
                <a:spcPct val="100000"/>
              </a:lnSpc>
              <a:spcBef>
                <a:spcPct val="0"/>
              </a:spcBef>
              <a:spcAft>
                <a:spcPts val="400"/>
              </a:spcAft>
              <a:buClrTx/>
              <a:buSzTx/>
              <a:buFontTx/>
              <a:buNone/>
              <a:tabLst/>
              <a:defRPr/>
            </a:pPr>
            <a:r>
              <a:rPr lang="en-CA" sz="1800">
                <a:solidFill>
                  <a:schemeClr val="tx1">
                    <a:lumMod val="65000"/>
                    <a:lumOff val="35000"/>
                  </a:schemeClr>
                </a:solidFill>
                <a:latin typeface="+mn-lt"/>
              </a:rPr>
              <a:t>Placement: X: 0.5”, Y: 0”</a:t>
            </a:r>
            <a:br>
              <a:rPr lang="en-CA" sz="1800">
                <a:solidFill>
                  <a:schemeClr val="tx1">
                    <a:lumMod val="65000"/>
                    <a:lumOff val="35000"/>
                  </a:schemeClr>
                </a:solidFill>
                <a:latin typeface="+mn-lt"/>
              </a:rPr>
            </a:br>
            <a:r>
              <a:rPr lang="en-CA" sz="1800">
                <a:solidFill>
                  <a:schemeClr val="tx1">
                    <a:lumMod val="65000"/>
                    <a:lumOff val="35000"/>
                  </a:schemeClr>
                </a:solidFill>
                <a:latin typeface="+mn-lt"/>
              </a:rPr>
              <a:t>Size: 1.06” high</a:t>
            </a:r>
          </a:p>
          <a:p>
            <a:pPr marL="0" marR="0" lvl="0" indent="0" algn="l" defTabSz="914400" rtl="0" eaLnBrk="1" fontAlgn="base" latinLnBrk="0" hangingPunct="1">
              <a:lnSpc>
                <a:spcPct val="100000"/>
              </a:lnSpc>
              <a:spcBef>
                <a:spcPct val="0"/>
              </a:spcBef>
              <a:spcAft>
                <a:spcPts val="400"/>
              </a:spcAft>
              <a:buClrTx/>
              <a:buSzTx/>
              <a:buFontTx/>
              <a:buNone/>
              <a:tabLst/>
              <a:defRPr/>
            </a:pPr>
            <a:r>
              <a:rPr lang="en-CA" sz="1800">
                <a:solidFill>
                  <a:schemeClr val="tx1">
                    <a:lumMod val="65000"/>
                    <a:lumOff val="35000"/>
                  </a:schemeClr>
                </a:solidFill>
                <a:latin typeface="+mn-lt"/>
              </a:rPr>
              <a:t>Margins: L0”, R0”, T0.05”, B0.05”</a:t>
            </a:r>
          </a:p>
          <a:p>
            <a:pPr marL="0" marR="0" lvl="0" indent="0" algn="l" defTabSz="914400" rtl="0" eaLnBrk="1" fontAlgn="base" latinLnBrk="0" hangingPunct="1">
              <a:lnSpc>
                <a:spcPct val="100000"/>
              </a:lnSpc>
              <a:spcBef>
                <a:spcPct val="0"/>
              </a:spcBef>
              <a:spcAft>
                <a:spcPts val="400"/>
              </a:spcAft>
              <a:buClrTx/>
              <a:buSzTx/>
              <a:buFontTx/>
              <a:buNone/>
              <a:tabLst/>
              <a:defRPr/>
            </a:pPr>
            <a:r>
              <a:rPr lang="en-CA" sz="1800">
                <a:solidFill>
                  <a:schemeClr val="tx1">
                    <a:lumMod val="65000"/>
                    <a:lumOff val="35000"/>
                  </a:schemeClr>
                </a:solidFill>
                <a:latin typeface="+mn-lt"/>
              </a:rPr>
              <a:t>H1 </a:t>
            </a:r>
            <a:r>
              <a:rPr kumimoji="0" lang="en-CA" sz="1800" b="0" i="0" u="none" strike="noStrike" kern="1200" cap="none" spc="0" normalizeH="0" baseline="0" noProof="0">
                <a:ln>
                  <a:noFill/>
                </a:ln>
                <a:solidFill>
                  <a:schemeClr val="tx1">
                    <a:lumMod val="65000"/>
                    <a:lumOff val="35000"/>
                  </a:schemeClr>
                </a:solidFill>
                <a:effectLst/>
                <a:uLnTx/>
                <a:uFillTx/>
                <a:latin typeface="Segoe UI"/>
                <a:ea typeface="+mn-ea"/>
                <a:cs typeface="+mn-cs"/>
              </a:rPr>
              <a:t>Style: 32pt/30, </a:t>
            </a:r>
            <a:r>
              <a:rPr kumimoji="0" lang="en-CA" sz="1800" b="0" i="0" u="none" strike="noStrike" kern="1200" cap="none" spc="0" normalizeH="0" baseline="0" noProof="0">
                <a:ln>
                  <a:noFill/>
                </a:ln>
                <a:solidFill>
                  <a:schemeClr val="tx2"/>
                </a:solidFill>
                <a:effectLst/>
                <a:uLnTx/>
                <a:uFillTx/>
                <a:latin typeface="Segoe UI"/>
                <a:ea typeface="+mn-ea"/>
                <a:cs typeface="+mn-cs"/>
              </a:rPr>
              <a:t>#003764</a:t>
            </a:r>
            <a:br>
              <a:rPr kumimoji="0" lang="en-CA" sz="1800" b="0" i="0" u="none" strike="noStrike" kern="1200" cap="none" spc="0" normalizeH="0" baseline="0" noProof="0">
                <a:ln>
                  <a:noFill/>
                </a:ln>
                <a:solidFill>
                  <a:schemeClr val="tx2"/>
                </a:solidFill>
                <a:effectLst/>
                <a:uLnTx/>
                <a:uFillTx/>
                <a:latin typeface="Segoe UI"/>
                <a:ea typeface="+mn-ea"/>
                <a:cs typeface="+mn-cs"/>
              </a:rPr>
            </a:br>
            <a:r>
              <a:rPr kumimoji="0" lang="en-CA" sz="1800" b="0" i="0" u="none" strike="noStrike" kern="1200" cap="none" spc="0" normalizeH="0" baseline="0" noProof="0">
                <a:ln>
                  <a:noFill/>
                </a:ln>
                <a:solidFill>
                  <a:schemeClr val="tx1">
                    <a:lumMod val="65000"/>
                    <a:lumOff val="35000"/>
                  </a:schemeClr>
                </a:solidFill>
                <a:effectLst/>
                <a:uLnTx/>
                <a:uFillTx/>
                <a:latin typeface="Segoe UI"/>
                <a:ea typeface="+mn-ea"/>
                <a:cs typeface="+mn-cs"/>
              </a:rPr>
              <a:t>H2 Subtitle Style: 18pt/24, </a:t>
            </a:r>
            <a:r>
              <a:rPr kumimoji="0" lang="en-CA" sz="1800" b="0" i="0" u="none" strike="noStrike" kern="1200" cap="none" spc="0" normalizeH="0" baseline="0" noProof="0">
                <a:ln>
                  <a:noFill/>
                </a:ln>
                <a:solidFill>
                  <a:schemeClr val="accent2"/>
                </a:solidFill>
                <a:effectLst/>
                <a:uLnTx/>
                <a:uFillTx/>
                <a:latin typeface="Segoe UI"/>
                <a:ea typeface="+mn-ea"/>
                <a:cs typeface="+mn-cs"/>
              </a:rPr>
              <a:t>#56a0d3</a:t>
            </a:r>
            <a:endParaRPr lang="en-CA" sz="1800">
              <a:solidFill>
                <a:schemeClr val="accent2"/>
              </a:solidFill>
              <a:latin typeface="+mn-lt"/>
            </a:endParaRPr>
          </a:p>
        </p:txBody>
      </p:sp>
      <p:cxnSp>
        <p:nvCxnSpPr>
          <p:cNvPr id="38" name="Straight Arrow Connector 37">
            <a:extLst>
              <a:ext uri="{FF2B5EF4-FFF2-40B4-BE49-F238E27FC236}">
                <a16:creationId xmlns:a16="http://schemas.microsoft.com/office/drawing/2014/main" id="{5262FE60-ABAF-59B9-7B56-5A03760BAF6E}"/>
              </a:ext>
            </a:extLst>
          </p:cNvPr>
          <p:cNvCxnSpPr>
            <a:cxnSpLocks/>
          </p:cNvCxnSpPr>
          <p:nvPr userDrawn="1"/>
        </p:nvCxnSpPr>
        <p:spPr>
          <a:xfrm flipV="1">
            <a:off x="4670424" y="959183"/>
            <a:ext cx="0" cy="627924"/>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39" name="Title 1">
            <a:extLst>
              <a:ext uri="{FF2B5EF4-FFF2-40B4-BE49-F238E27FC236}">
                <a16:creationId xmlns:a16="http://schemas.microsoft.com/office/drawing/2014/main" id="{D9A7BA09-E505-1BDA-EA92-83A292CD784C}"/>
              </a:ext>
            </a:extLst>
          </p:cNvPr>
          <p:cNvSpPr txBox="1">
            <a:spLocks/>
          </p:cNvSpPr>
          <p:nvPr userDrawn="1"/>
        </p:nvSpPr>
        <p:spPr bwMode="auto">
          <a:xfrm>
            <a:off x="4025695" y="4893702"/>
            <a:ext cx="3883618" cy="1063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0" bIns="45720" numCol="1" anchor="t" anchorCtr="0" compatLnSpc="1">
            <a:prstTxWarp prst="textNoShape">
              <a:avLst/>
            </a:prstTxWarp>
          </a:bodyPr>
          <a:lstStyle>
            <a:lvl1pPr algn="l" rtl="0" eaLnBrk="1" fontAlgn="base" hangingPunct="1">
              <a:lnSpc>
                <a:spcPts val="3000"/>
              </a:lnSpc>
              <a:spcBef>
                <a:spcPct val="0"/>
              </a:spcBef>
              <a:spcAft>
                <a:spcPct val="0"/>
              </a:spcAft>
              <a:defRPr sz="3200" b="0" kern="1200" spc="-20" baseline="0">
                <a:solidFill>
                  <a:schemeClr val="tx2"/>
                </a:solidFill>
                <a:latin typeface="+mj-lt"/>
                <a:ea typeface="+mj-ea"/>
                <a:cs typeface="+mj-cs"/>
              </a:defRPr>
            </a:lvl1pPr>
            <a:lvl2pPr algn="l" rtl="0" eaLnBrk="1" fontAlgn="base" hangingPunct="1">
              <a:spcBef>
                <a:spcPct val="0"/>
              </a:spcBef>
              <a:spcAft>
                <a:spcPct val="0"/>
              </a:spcAft>
              <a:defRPr sz="2800" b="1">
                <a:solidFill>
                  <a:srgbClr val="005288"/>
                </a:solidFill>
                <a:latin typeface="Arial" charset="0"/>
              </a:defRPr>
            </a:lvl2pPr>
            <a:lvl3pPr algn="l" rtl="0" eaLnBrk="1" fontAlgn="base" hangingPunct="1">
              <a:spcBef>
                <a:spcPct val="0"/>
              </a:spcBef>
              <a:spcAft>
                <a:spcPct val="0"/>
              </a:spcAft>
              <a:defRPr sz="2800" b="1">
                <a:solidFill>
                  <a:srgbClr val="005288"/>
                </a:solidFill>
                <a:latin typeface="Arial" charset="0"/>
              </a:defRPr>
            </a:lvl3pPr>
            <a:lvl4pPr algn="l" rtl="0" eaLnBrk="1" fontAlgn="base" hangingPunct="1">
              <a:spcBef>
                <a:spcPct val="0"/>
              </a:spcBef>
              <a:spcAft>
                <a:spcPct val="0"/>
              </a:spcAft>
              <a:defRPr sz="2800" b="1">
                <a:solidFill>
                  <a:srgbClr val="005288"/>
                </a:solidFill>
                <a:latin typeface="Arial" charset="0"/>
              </a:defRPr>
            </a:lvl4pPr>
            <a:lvl5pPr algn="l" rtl="0" eaLnBrk="1" fontAlgn="base" hangingPunct="1">
              <a:spcBef>
                <a:spcPct val="0"/>
              </a:spcBef>
              <a:spcAft>
                <a:spcPct val="0"/>
              </a:spcAft>
              <a:defRPr sz="2800" b="1">
                <a:solidFill>
                  <a:srgbClr val="005288"/>
                </a:solidFill>
                <a:latin typeface="Arial" charset="0"/>
              </a:defRPr>
            </a:lvl5pPr>
            <a:lvl6pPr marL="457200" algn="l" rtl="0" eaLnBrk="1" fontAlgn="base" hangingPunct="1">
              <a:spcBef>
                <a:spcPct val="0"/>
              </a:spcBef>
              <a:spcAft>
                <a:spcPct val="0"/>
              </a:spcAft>
              <a:defRPr sz="2800" b="1">
                <a:solidFill>
                  <a:srgbClr val="005288"/>
                </a:solidFill>
                <a:latin typeface="Arial" charset="0"/>
              </a:defRPr>
            </a:lvl6pPr>
            <a:lvl7pPr marL="914400" algn="l" rtl="0" eaLnBrk="1" fontAlgn="base" hangingPunct="1">
              <a:spcBef>
                <a:spcPct val="0"/>
              </a:spcBef>
              <a:spcAft>
                <a:spcPct val="0"/>
              </a:spcAft>
              <a:defRPr sz="2800" b="1">
                <a:solidFill>
                  <a:srgbClr val="005288"/>
                </a:solidFill>
                <a:latin typeface="Arial" charset="0"/>
              </a:defRPr>
            </a:lvl7pPr>
            <a:lvl8pPr marL="1371600" algn="l" rtl="0" eaLnBrk="1" fontAlgn="base" hangingPunct="1">
              <a:spcBef>
                <a:spcPct val="0"/>
              </a:spcBef>
              <a:spcAft>
                <a:spcPct val="0"/>
              </a:spcAft>
              <a:defRPr sz="2800" b="1">
                <a:solidFill>
                  <a:srgbClr val="005288"/>
                </a:solidFill>
                <a:latin typeface="Arial" charset="0"/>
              </a:defRPr>
            </a:lvl8pPr>
            <a:lvl9pPr marL="1828800" algn="l" rtl="0" eaLnBrk="1" fontAlgn="base" hangingPunct="1">
              <a:spcBef>
                <a:spcPct val="0"/>
              </a:spcBef>
              <a:spcAft>
                <a:spcPct val="0"/>
              </a:spcAft>
              <a:defRPr sz="2800" b="1">
                <a:solidFill>
                  <a:srgbClr val="005288"/>
                </a:solidFill>
                <a:latin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CA" sz="1400" b="1">
                <a:solidFill>
                  <a:schemeClr val="tx1">
                    <a:lumMod val="65000"/>
                    <a:lumOff val="35000"/>
                  </a:schemeClr>
                </a:solidFill>
                <a:latin typeface="+mn-lt"/>
              </a:rPr>
              <a:t>Footers and notes style:</a:t>
            </a:r>
            <a:br>
              <a:rPr lang="en-CA" sz="1400">
                <a:solidFill>
                  <a:schemeClr val="tx1">
                    <a:lumMod val="65000"/>
                    <a:lumOff val="35000"/>
                  </a:schemeClr>
                </a:solidFill>
                <a:latin typeface="+mn-lt"/>
              </a:rPr>
            </a:br>
            <a:r>
              <a:rPr lang="en-CA" sz="1400">
                <a:solidFill>
                  <a:schemeClr val="tx1">
                    <a:lumMod val="65000"/>
                    <a:lumOff val="35000"/>
                  </a:schemeClr>
                </a:solidFill>
                <a:latin typeface="+mn-lt"/>
              </a:rPr>
              <a:t>Placement: 2 main options. See below</a:t>
            </a:r>
            <a:br>
              <a:rPr lang="en-CA" sz="1400">
                <a:solidFill>
                  <a:schemeClr val="tx1">
                    <a:lumMod val="65000"/>
                    <a:lumOff val="35000"/>
                  </a:schemeClr>
                </a:solidFill>
                <a:latin typeface="+mn-lt"/>
              </a:rPr>
            </a:br>
            <a:r>
              <a:rPr lang="en-CA" sz="1400">
                <a:solidFill>
                  <a:schemeClr val="tx1">
                    <a:lumMod val="65000"/>
                    <a:lumOff val="35000"/>
                  </a:schemeClr>
                </a:solidFill>
                <a:latin typeface="+mn-lt"/>
              </a:rPr>
              <a:t>Margins: L0”, R0”, T0”, B0”</a:t>
            </a:r>
          </a:p>
          <a:p>
            <a:pPr marL="0" marR="0" lvl="0" indent="0" algn="l" defTabSz="914400" rtl="0" eaLnBrk="1" fontAlgn="base" latinLnBrk="0" hangingPunct="1">
              <a:lnSpc>
                <a:spcPct val="100000"/>
              </a:lnSpc>
              <a:spcBef>
                <a:spcPct val="0"/>
              </a:spcBef>
              <a:spcAft>
                <a:spcPct val="0"/>
              </a:spcAft>
              <a:buClrTx/>
              <a:buSzTx/>
              <a:buFontTx/>
              <a:buNone/>
              <a:tabLst/>
              <a:defRPr/>
            </a:pPr>
            <a:br>
              <a:rPr lang="en-CA" sz="1400">
                <a:solidFill>
                  <a:schemeClr val="tx1">
                    <a:lumMod val="65000"/>
                    <a:lumOff val="35000"/>
                  </a:schemeClr>
                </a:solidFill>
                <a:latin typeface="+mn-lt"/>
              </a:rPr>
            </a:br>
            <a:r>
              <a:rPr lang="en-CA" sz="1400">
                <a:solidFill>
                  <a:schemeClr val="tx1">
                    <a:lumMod val="65000"/>
                    <a:lumOff val="35000"/>
                  </a:schemeClr>
                </a:solidFill>
                <a:latin typeface="+mn-lt"/>
              </a:rPr>
              <a:t>Font </a:t>
            </a:r>
            <a:r>
              <a:rPr kumimoji="0" lang="en-CA" sz="1400" b="0" i="0" u="none" strike="noStrike" kern="1200" cap="none" spc="0" normalizeH="0" baseline="0" noProof="0">
                <a:ln>
                  <a:noFill/>
                </a:ln>
                <a:solidFill>
                  <a:schemeClr val="tx1">
                    <a:lumMod val="65000"/>
                    <a:lumOff val="35000"/>
                  </a:schemeClr>
                </a:solidFill>
                <a:effectLst/>
                <a:uLnTx/>
                <a:uFillTx/>
                <a:latin typeface="Segoe UI"/>
                <a:ea typeface="+mn-ea"/>
                <a:cs typeface="+mn-cs"/>
              </a:rPr>
              <a:t>Style: 7pt, #595959</a:t>
            </a:r>
            <a:endParaRPr lang="en-CA" sz="1400">
              <a:solidFill>
                <a:schemeClr val="tx1">
                  <a:lumMod val="65000"/>
                  <a:lumOff val="35000"/>
                </a:schemeClr>
              </a:solidFill>
              <a:latin typeface="+mn-lt"/>
            </a:endParaRPr>
          </a:p>
        </p:txBody>
      </p:sp>
      <p:cxnSp>
        <p:nvCxnSpPr>
          <p:cNvPr id="40" name="Straight Arrow Connector 39">
            <a:extLst>
              <a:ext uri="{FF2B5EF4-FFF2-40B4-BE49-F238E27FC236}">
                <a16:creationId xmlns:a16="http://schemas.microsoft.com/office/drawing/2014/main" id="{25585A4A-91D5-703D-1D01-72FFA2E53CFB}"/>
              </a:ext>
            </a:extLst>
          </p:cNvPr>
          <p:cNvCxnSpPr>
            <a:cxnSpLocks/>
          </p:cNvCxnSpPr>
          <p:nvPr userDrawn="1"/>
        </p:nvCxnSpPr>
        <p:spPr>
          <a:xfrm>
            <a:off x="10024007" y="5041903"/>
            <a:ext cx="1589191" cy="1299575"/>
          </a:xfrm>
          <a:prstGeom prst="bentConnector2">
            <a:avLst/>
          </a:prstGeom>
          <a:ln>
            <a:tailEnd type="triangle"/>
          </a:ln>
        </p:spPr>
        <p:style>
          <a:lnRef idx="1">
            <a:schemeClr val="accent6"/>
          </a:lnRef>
          <a:fillRef idx="0">
            <a:schemeClr val="accent6"/>
          </a:fillRef>
          <a:effectRef idx="0">
            <a:schemeClr val="accent6"/>
          </a:effectRef>
          <a:fontRef idx="minor">
            <a:schemeClr val="tx1"/>
          </a:fontRef>
        </p:style>
      </p:cxnSp>
      <p:sp>
        <p:nvSpPr>
          <p:cNvPr id="48" name="Footer Placeholder 2">
            <a:extLst>
              <a:ext uri="{FF2B5EF4-FFF2-40B4-BE49-F238E27FC236}">
                <a16:creationId xmlns:a16="http://schemas.microsoft.com/office/drawing/2014/main" id="{64E173E4-44E0-7307-739F-EA86602226CF}"/>
              </a:ext>
            </a:extLst>
          </p:cNvPr>
          <p:cNvSpPr>
            <a:spLocks noGrp="1"/>
          </p:cNvSpPr>
          <p:nvPr>
            <p:ph type="ftr" sz="quarter" idx="10"/>
          </p:nvPr>
        </p:nvSpPr>
        <p:spPr>
          <a:xfrm>
            <a:off x="2743199" y="6415620"/>
            <a:ext cx="7693233" cy="365125"/>
          </a:xfrm>
        </p:spPr>
        <p:txBody>
          <a:bodyPr tIns="0" bIns="0"/>
          <a:lstStyle/>
          <a:p>
            <a:pPr fontAlgn="base">
              <a:spcBef>
                <a:spcPct val="0"/>
              </a:spcBef>
              <a:spcAft>
                <a:spcPct val="0"/>
              </a:spcAft>
            </a:pPr>
            <a:r>
              <a:rPr lang="en-US">
                <a:cs typeface="Arial" charset="0"/>
              </a:rPr>
              <a:t>Notes in blue bar: use number format: 1. text size: 7pt, #ffffff. Box position: X: 3.0”, Y: 7.02”; Size: 0.4” high, Middle Alignment</a:t>
            </a:r>
          </a:p>
        </p:txBody>
      </p:sp>
      <p:sp>
        <p:nvSpPr>
          <p:cNvPr id="49" name="Rectangle 48">
            <a:extLst>
              <a:ext uri="{FF2B5EF4-FFF2-40B4-BE49-F238E27FC236}">
                <a16:creationId xmlns:a16="http://schemas.microsoft.com/office/drawing/2014/main" id="{3308D012-2502-FF98-140A-481796A93D05}"/>
              </a:ext>
            </a:extLst>
          </p:cNvPr>
          <p:cNvSpPr/>
          <p:nvPr userDrawn="1"/>
        </p:nvSpPr>
        <p:spPr>
          <a:xfrm>
            <a:off x="479221" y="6053328"/>
            <a:ext cx="4191203" cy="164592"/>
          </a:xfrm>
          <a:prstGeom prst="rect">
            <a:avLst/>
          </a:prstGeom>
        </p:spPr>
        <p:txBody>
          <a:bodyPr wrap="square" lIns="0" bIns="0" anchor="b" anchorCtr="0">
            <a:noAutofit/>
          </a:bodyPr>
          <a:lstStyle/>
          <a:p>
            <a:pPr marR="0" lvl="0" defTabSz="914400" rtl="0" eaLnBrk="1" fontAlgn="auto" latinLnBrk="0" hangingPunct="1">
              <a:lnSpc>
                <a:spcPts val="750"/>
              </a:lnSpc>
              <a:spcBef>
                <a:spcPct val="0"/>
              </a:spcBef>
              <a:spcAft>
                <a:spcPct val="0"/>
              </a:spcAft>
              <a:buClrTx/>
              <a:buSzTx/>
              <a:tabLst/>
              <a:defRPr/>
            </a:pPr>
            <a:br>
              <a:rPr kumimoji="0" lang="en-US" altLang="en-US" sz="700" b="0" i="0" u="none" strike="noStrike" kern="1200" cap="none" spc="0" normalizeH="0" baseline="0" noProof="0">
                <a:ln>
                  <a:noFill/>
                </a:ln>
                <a:solidFill>
                  <a:schemeClr val="tx1">
                    <a:lumMod val="65000"/>
                    <a:lumOff val="35000"/>
                  </a:schemeClr>
                </a:solidFill>
                <a:effectLst/>
                <a:uLnTx/>
                <a:uFillTx/>
                <a:latin typeface="Segoe UI"/>
                <a:ea typeface="+mn-ea"/>
                <a:cs typeface="+mn-cs"/>
              </a:rPr>
            </a:br>
            <a:r>
              <a:rPr kumimoji="0" lang="en-US" altLang="en-US" sz="700" b="1" i="0" u="none" strike="noStrike" kern="1200" cap="none" spc="0" normalizeH="0" baseline="0" noProof="0">
                <a:ln>
                  <a:noFill/>
                </a:ln>
                <a:solidFill>
                  <a:schemeClr val="tx1">
                    <a:lumMod val="65000"/>
                    <a:lumOff val="35000"/>
                  </a:schemeClr>
                </a:solidFill>
                <a:effectLst/>
                <a:uLnTx/>
                <a:uFillTx/>
                <a:latin typeface="Segoe UI"/>
                <a:ea typeface="+mn-ea"/>
                <a:cs typeface="+mn-cs"/>
              </a:rPr>
              <a:t>Notes: </a:t>
            </a:r>
            <a:r>
              <a:rPr kumimoji="0" lang="en-US" altLang="en-US" sz="700" b="0" i="0" u="none" strike="noStrike" kern="1200" cap="none" spc="0" normalizeH="0" baseline="0" noProof="0">
                <a:ln>
                  <a:noFill/>
                </a:ln>
                <a:solidFill>
                  <a:schemeClr val="tx1">
                    <a:lumMod val="65000"/>
                    <a:lumOff val="35000"/>
                  </a:schemeClr>
                </a:solidFill>
                <a:effectLst/>
                <a:uLnTx/>
                <a:uFillTx/>
                <a:latin typeface="Segoe UI"/>
                <a:ea typeface="+mn-ea"/>
                <a:cs typeface="+mn-cs"/>
              </a:rPr>
              <a:t>text size: 7pt, #595959. Box position: X: 0.5”, Y: 6.62”; Bottom Alignment</a:t>
            </a:r>
          </a:p>
        </p:txBody>
      </p:sp>
      <p:sp>
        <p:nvSpPr>
          <p:cNvPr id="50" name="CuadroTexto 798">
            <a:extLst>
              <a:ext uri="{FF2B5EF4-FFF2-40B4-BE49-F238E27FC236}">
                <a16:creationId xmlns:a16="http://schemas.microsoft.com/office/drawing/2014/main" id="{57F3E264-0F43-93B2-F2EA-C7A3D3353511}"/>
              </a:ext>
            </a:extLst>
          </p:cNvPr>
          <p:cNvSpPr txBox="1"/>
          <p:nvPr userDrawn="1"/>
        </p:nvSpPr>
        <p:spPr>
          <a:xfrm>
            <a:off x="8203728" y="1539547"/>
            <a:ext cx="2520713" cy="4498092"/>
          </a:xfrm>
          <a:prstGeom prst="rect">
            <a:avLst/>
          </a:prstGeom>
          <a:noFill/>
          <a:ln>
            <a:noFill/>
          </a:ln>
        </p:spPr>
        <p:txBody>
          <a:bodyPr wrap="square" lIns="0" rIns="0" rtlCol="0">
            <a:noAutofit/>
          </a:bodyPr>
          <a:lstStyle/>
          <a:p>
            <a:r>
              <a:rPr lang="en-US" sz="1400" b="1">
                <a:solidFill>
                  <a:schemeClr val="tx1">
                    <a:lumMod val="65000"/>
                    <a:lumOff val="35000"/>
                  </a:schemeClr>
                </a:solidFill>
                <a:latin typeface="+mn-lt"/>
                <a:ea typeface="Roboto Medium" panose="02000000000000000000" pitchFamily="2" charset="0"/>
                <a:cs typeface="Lato" charset="0"/>
              </a:rPr>
              <a:t>General copy styling:</a:t>
            </a:r>
            <a:br>
              <a:rPr lang="en-US">
                <a:solidFill>
                  <a:schemeClr val="tx2"/>
                </a:solidFill>
                <a:latin typeface="+mj-lt"/>
                <a:ea typeface="Roboto Medium" panose="02000000000000000000" pitchFamily="2" charset="0"/>
                <a:cs typeface="Lato" charset="0"/>
              </a:rPr>
            </a:br>
            <a:r>
              <a:rPr lang="en-US" sz="1200">
                <a:solidFill>
                  <a:schemeClr val="tx1">
                    <a:lumMod val="65000"/>
                    <a:lumOff val="35000"/>
                  </a:schemeClr>
                </a:solidFill>
                <a:latin typeface="+mj-lt"/>
                <a:ea typeface="Roboto Medium" panose="02000000000000000000" pitchFamily="2" charset="0"/>
                <a:cs typeface="Lato" charset="0"/>
              </a:rPr>
              <a:t>(slight variations are permitted)</a:t>
            </a:r>
            <a:br>
              <a:rPr lang="en-US" sz="1200">
                <a:solidFill>
                  <a:schemeClr val="tx1">
                    <a:lumMod val="65000"/>
                    <a:lumOff val="35000"/>
                  </a:schemeClr>
                </a:solidFill>
                <a:latin typeface="+mj-lt"/>
                <a:ea typeface="Roboto Medium" panose="02000000000000000000" pitchFamily="2" charset="0"/>
                <a:cs typeface="Lato" charset="0"/>
              </a:rPr>
            </a:br>
            <a:endParaRPr lang="en-US" sz="1200">
              <a:solidFill>
                <a:schemeClr val="tx1">
                  <a:lumMod val="65000"/>
                  <a:lumOff val="35000"/>
                </a:schemeClr>
              </a:solidFill>
              <a:latin typeface="+mj-lt"/>
              <a:ea typeface="Roboto Medium" panose="02000000000000000000" pitchFamily="2" charset="0"/>
              <a:cs typeface="Lato" charset="0"/>
            </a:endParaRPr>
          </a:p>
          <a:p>
            <a:r>
              <a:rPr kumimoji="0" lang="en-CA" sz="1400" b="0" i="0" u="none" strike="noStrike" kern="1200" cap="none" spc="0" normalizeH="0" baseline="0" noProof="0">
                <a:ln>
                  <a:noFill/>
                </a:ln>
                <a:solidFill>
                  <a:schemeClr val="tx1">
                    <a:lumMod val="65000"/>
                    <a:lumOff val="35000"/>
                  </a:schemeClr>
                </a:solidFill>
                <a:effectLst/>
                <a:uLnTx/>
                <a:uFillTx/>
                <a:latin typeface="Segoe UI"/>
                <a:ea typeface="+mn-ea"/>
                <a:cs typeface="+mn-cs"/>
              </a:rPr>
              <a:t>Body copy size: 14 pt</a:t>
            </a:r>
            <a:br>
              <a:rPr kumimoji="0" lang="en-CA" sz="1400" b="0" i="0" u="none" strike="noStrike" kern="1200" cap="none" spc="0" normalizeH="0" baseline="0" noProof="0">
                <a:ln>
                  <a:noFill/>
                </a:ln>
                <a:solidFill>
                  <a:schemeClr val="tx1">
                    <a:lumMod val="65000"/>
                    <a:lumOff val="35000"/>
                  </a:schemeClr>
                </a:solidFill>
                <a:effectLst/>
                <a:uLnTx/>
                <a:uFillTx/>
                <a:latin typeface="Segoe UI"/>
                <a:ea typeface="+mn-ea"/>
                <a:cs typeface="+mn-cs"/>
              </a:rPr>
            </a:br>
            <a:r>
              <a:rPr kumimoji="0" lang="en-CA" sz="1400" b="0" i="0" u="none" strike="noStrike" kern="1200" cap="none" spc="0" normalizeH="0" baseline="0" noProof="0">
                <a:ln>
                  <a:noFill/>
                </a:ln>
                <a:solidFill>
                  <a:schemeClr val="tx1">
                    <a:lumMod val="65000"/>
                    <a:lumOff val="35000"/>
                  </a:schemeClr>
                </a:solidFill>
                <a:effectLst/>
                <a:uLnTx/>
                <a:uFillTx/>
                <a:latin typeface="Segoe UI"/>
                <a:ea typeface="+mn-ea"/>
                <a:cs typeface="+mn-cs"/>
              </a:rPr>
              <a:t>Fill Color:#595959</a:t>
            </a:r>
            <a:br>
              <a:rPr kumimoji="0" lang="en-CA" sz="1400" b="0" i="0" u="none" strike="noStrike" kern="1200" cap="none" spc="0" normalizeH="0" baseline="0" noProof="0">
                <a:ln>
                  <a:noFill/>
                </a:ln>
                <a:solidFill>
                  <a:schemeClr val="tx1">
                    <a:lumMod val="65000"/>
                    <a:lumOff val="35000"/>
                  </a:schemeClr>
                </a:solidFill>
                <a:effectLst/>
                <a:uLnTx/>
                <a:uFillTx/>
                <a:latin typeface="Segoe UI"/>
                <a:ea typeface="+mn-ea"/>
                <a:cs typeface="+mn-cs"/>
              </a:rPr>
            </a:br>
            <a:r>
              <a:rPr kumimoji="0" lang="en-CA" sz="1400" b="0" i="0" u="none" strike="noStrike" kern="1200" cap="none" spc="0" normalizeH="0" baseline="0" noProof="0">
                <a:ln>
                  <a:noFill/>
                </a:ln>
                <a:solidFill>
                  <a:schemeClr val="tx1">
                    <a:lumMod val="65000"/>
                    <a:lumOff val="35000"/>
                  </a:schemeClr>
                </a:solidFill>
                <a:effectLst/>
                <a:uLnTx/>
                <a:uFillTx/>
                <a:latin typeface="Segoe UI"/>
                <a:ea typeface="+mn-ea"/>
                <a:cs typeface="+mn-cs"/>
              </a:rPr>
              <a:t>Leading: single line</a:t>
            </a:r>
            <a:br>
              <a:rPr kumimoji="0" lang="en-CA" sz="1400" b="0" i="0" u="none" strike="noStrike" kern="1200" cap="none" spc="0" normalizeH="0" baseline="0" noProof="0">
                <a:ln>
                  <a:noFill/>
                </a:ln>
                <a:solidFill>
                  <a:schemeClr val="tx1">
                    <a:lumMod val="65000"/>
                    <a:lumOff val="35000"/>
                  </a:schemeClr>
                </a:solidFill>
                <a:effectLst/>
                <a:uLnTx/>
                <a:uFillTx/>
                <a:latin typeface="Segoe UI"/>
                <a:ea typeface="+mn-ea"/>
                <a:cs typeface="+mn-cs"/>
              </a:rPr>
            </a:br>
            <a:r>
              <a:rPr kumimoji="0" lang="en-CA" sz="1400" b="0" i="0" u="none" strike="noStrike" kern="1200" cap="none" spc="0" normalizeH="0" baseline="0" noProof="0">
                <a:ln>
                  <a:noFill/>
                </a:ln>
                <a:solidFill>
                  <a:schemeClr val="tx1">
                    <a:lumMod val="65000"/>
                    <a:lumOff val="35000"/>
                  </a:schemeClr>
                </a:solidFill>
                <a:effectLst/>
                <a:uLnTx/>
                <a:uFillTx/>
                <a:latin typeface="Segoe UI"/>
                <a:ea typeface="+mn-ea"/>
                <a:cs typeface="+mn-cs"/>
              </a:rPr>
              <a:t>Spacing: 4pt before, 0 after</a:t>
            </a:r>
          </a:p>
          <a:p>
            <a:endParaRPr kumimoji="0" lang="en-CA" sz="1400" b="0" i="0" u="none" strike="noStrike" kern="1200" cap="none" spc="0" normalizeH="0" baseline="0" noProof="0">
              <a:ln>
                <a:noFill/>
              </a:ln>
              <a:solidFill>
                <a:schemeClr val="tx1">
                  <a:lumMod val="65000"/>
                  <a:lumOff val="35000"/>
                </a:schemeClr>
              </a:solidFill>
              <a:effectLst/>
              <a:uLnTx/>
              <a:uFillTx/>
              <a:latin typeface="Segoe UI"/>
              <a:ea typeface="+mn-ea"/>
              <a:cs typeface="+mn-cs"/>
            </a:endParaRPr>
          </a:p>
          <a:p>
            <a:pPr marL="0" indent="0">
              <a:lnSpc>
                <a:spcPct val="90000"/>
              </a:lnSpc>
              <a:spcBef>
                <a:spcPts val="400"/>
              </a:spcBef>
              <a:buClr>
                <a:schemeClr val="tx2"/>
              </a:buClr>
              <a:buSzPct val="85000"/>
              <a:buFont typeface="Wingdings" panose="05000000000000000000" pitchFamily="2" charset="2"/>
              <a:buNone/>
            </a:pPr>
            <a:r>
              <a:rPr kumimoji="0" lang="en-CA" sz="1400" b="1" i="0" u="none" strike="noStrike" kern="1200" cap="none" spc="0" normalizeH="0" baseline="0" noProof="0">
                <a:ln>
                  <a:noFill/>
                </a:ln>
                <a:solidFill>
                  <a:schemeClr val="tx1">
                    <a:lumMod val="65000"/>
                    <a:lumOff val="35000"/>
                  </a:schemeClr>
                </a:solidFill>
                <a:effectLst/>
                <a:uLnTx/>
                <a:uFillTx/>
                <a:latin typeface="Segoe UI"/>
                <a:ea typeface="+mn-ea"/>
                <a:cs typeface="+mn-cs"/>
              </a:rPr>
              <a:t>Bullet style:</a:t>
            </a:r>
            <a:endParaRPr kumimoji="0" lang="en-CA" sz="1400" b="0" i="0" u="none" strike="noStrike" kern="1200" cap="none" spc="0" normalizeH="0" baseline="0" noProof="0">
              <a:ln>
                <a:noFill/>
              </a:ln>
              <a:solidFill>
                <a:schemeClr val="tx1">
                  <a:lumMod val="65000"/>
                  <a:lumOff val="35000"/>
                </a:schemeClr>
              </a:solidFill>
              <a:effectLst/>
              <a:uLnTx/>
              <a:uFillTx/>
              <a:latin typeface="Segoe UI"/>
              <a:ea typeface="+mn-ea"/>
              <a:cs typeface="+mn-cs"/>
            </a:endParaRPr>
          </a:p>
          <a:p>
            <a:pPr marL="285750" indent="-285750">
              <a:lnSpc>
                <a:spcPct val="90000"/>
              </a:lnSpc>
              <a:spcBef>
                <a:spcPts val="400"/>
              </a:spcBef>
              <a:buClr>
                <a:schemeClr val="tx2"/>
              </a:buClr>
              <a:buSzPct val="85000"/>
              <a:buFont typeface="Wingdings" panose="05000000000000000000" pitchFamily="2" charset="2"/>
              <a:buChar char="§"/>
            </a:pPr>
            <a:r>
              <a:rPr kumimoji="0" lang="en-CA" sz="1400" b="0" i="0" u="none" strike="noStrike" kern="1200" cap="none" spc="0" normalizeH="0" baseline="0" noProof="0">
                <a:ln>
                  <a:noFill/>
                </a:ln>
                <a:solidFill>
                  <a:schemeClr val="tx1">
                    <a:lumMod val="65000"/>
                    <a:lumOff val="35000"/>
                  </a:schemeClr>
                </a:solidFill>
                <a:effectLst/>
                <a:uLnTx/>
                <a:uFillTx/>
                <a:latin typeface="Segoe UI"/>
                <a:ea typeface="+mn-ea"/>
                <a:cs typeface="+mn-cs"/>
              </a:rPr>
              <a:t>Indent: 0.25” </a:t>
            </a:r>
          </a:p>
          <a:p>
            <a:pPr marL="285750" indent="-285750">
              <a:lnSpc>
                <a:spcPct val="90000"/>
              </a:lnSpc>
              <a:spcBef>
                <a:spcPts val="400"/>
              </a:spcBef>
              <a:buClr>
                <a:schemeClr val="tx2"/>
              </a:buClr>
              <a:buSzPct val="85000"/>
              <a:buFont typeface="Wingdings" panose="05000000000000000000" pitchFamily="2" charset="2"/>
              <a:buChar char="§"/>
            </a:pPr>
            <a:r>
              <a:rPr kumimoji="0" lang="en-CA" sz="1400" b="0" i="0" u="none" strike="noStrike" kern="1200" cap="none" spc="0" normalizeH="0" baseline="0" noProof="0">
                <a:ln>
                  <a:noFill/>
                </a:ln>
                <a:solidFill>
                  <a:schemeClr val="tx1">
                    <a:lumMod val="65000"/>
                    <a:lumOff val="35000"/>
                  </a:schemeClr>
                </a:solidFill>
                <a:effectLst/>
                <a:uLnTx/>
                <a:uFillTx/>
                <a:latin typeface="Segoe UI"/>
                <a:ea typeface="+mn-ea"/>
                <a:cs typeface="+mn-cs"/>
              </a:rPr>
              <a:t>Hanging first line: 0.25”</a:t>
            </a:r>
          </a:p>
          <a:p>
            <a:pPr marL="285750" indent="-285750">
              <a:lnSpc>
                <a:spcPct val="90000"/>
              </a:lnSpc>
              <a:spcBef>
                <a:spcPts val="400"/>
              </a:spcBef>
              <a:buClr>
                <a:schemeClr val="tx2"/>
              </a:buClr>
              <a:buSzPct val="85000"/>
              <a:buFont typeface="Wingdings" panose="05000000000000000000" pitchFamily="2" charset="2"/>
              <a:buChar char="§"/>
            </a:pPr>
            <a:r>
              <a:rPr kumimoji="0" lang="en-CA" sz="1400" b="0" i="0" u="none" strike="noStrike" kern="1200" cap="none" spc="0" normalizeH="0" baseline="0" noProof="0">
                <a:ln>
                  <a:noFill/>
                </a:ln>
                <a:solidFill>
                  <a:schemeClr val="tx1">
                    <a:lumMod val="65000"/>
                    <a:lumOff val="35000"/>
                  </a:schemeClr>
                </a:solidFill>
                <a:effectLst/>
                <a:uLnTx/>
                <a:uFillTx/>
                <a:latin typeface="Segoe UI"/>
                <a:ea typeface="+mn-ea"/>
                <a:cs typeface="+mn-cs"/>
              </a:rPr>
              <a:t>Leading: multiple (0.9)</a:t>
            </a:r>
          </a:p>
          <a:p>
            <a:pPr marL="285750" indent="-285750">
              <a:lnSpc>
                <a:spcPct val="90000"/>
              </a:lnSpc>
              <a:spcBef>
                <a:spcPts val="400"/>
              </a:spcBef>
              <a:buClr>
                <a:schemeClr val="tx2"/>
              </a:buClr>
              <a:buSzPct val="85000"/>
              <a:buFont typeface="Wingdings" panose="05000000000000000000" pitchFamily="2" charset="2"/>
              <a:buChar char="§"/>
            </a:pPr>
            <a:r>
              <a:rPr kumimoji="0" lang="en-CA" sz="1400" b="0" i="0" u="none" strike="noStrike" kern="1200" cap="none" spc="0" normalizeH="0" baseline="0" noProof="0">
                <a:ln>
                  <a:noFill/>
                </a:ln>
                <a:solidFill>
                  <a:schemeClr val="tx1">
                    <a:lumMod val="65000"/>
                    <a:lumOff val="35000"/>
                  </a:schemeClr>
                </a:solidFill>
                <a:effectLst/>
                <a:uLnTx/>
                <a:uFillTx/>
                <a:latin typeface="Segoe UI"/>
                <a:ea typeface="+mn-ea"/>
                <a:cs typeface="+mn-cs"/>
              </a:rPr>
              <a:t>Spacing: 4pt before, 0 after</a:t>
            </a:r>
          </a:p>
          <a:p>
            <a:pPr marL="285750" indent="-285750">
              <a:lnSpc>
                <a:spcPct val="90000"/>
              </a:lnSpc>
              <a:spcBef>
                <a:spcPts val="400"/>
              </a:spcBef>
              <a:buClr>
                <a:schemeClr val="tx2"/>
              </a:buClr>
              <a:buSzPct val="85000"/>
              <a:buFont typeface="Wingdings" panose="05000000000000000000" pitchFamily="2" charset="2"/>
              <a:buChar char="§"/>
            </a:pPr>
            <a:r>
              <a:rPr kumimoji="0" lang="en-CA" sz="1400" b="0" i="0" u="none" strike="noStrike" kern="1200" cap="none" spc="0" normalizeH="0" baseline="0" noProof="0">
                <a:ln>
                  <a:noFill/>
                </a:ln>
                <a:solidFill>
                  <a:schemeClr val="tx1">
                    <a:lumMod val="65000"/>
                    <a:lumOff val="35000"/>
                  </a:schemeClr>
                </a:solidFill>
                <a:effectLst/>
                <a:uLnTx/>
                <a:uFillTx/>
                <a:latin typeface="Segoe UI"/>
                <a:ea typeface="+mn-ea"/>
                <a:cs typeface="+mn-cs"/>
              </a:rPr>
              <a:t>square, 85%, </a:t>
            </a:r>
            <a:r>
              <a:rPr kumimoji="0" lang="en-CA" sz="1400" b="0" i="0" u="none" strike="noStrike" kern="1200" cap="none" spc="0" normalizeH="0" baseline="0" noProof="0">
                <a:ln>
                  <a:noFill/>
                </a:ln>
                <a:solidFill>
                  <a:schemeClr val="tx2"/>
                </a:solidFill>
                <a:effectLst/>
                <a:uLnTx/>
                <a:uFillTx/>
                <a:latin typeface="Segoe UI"/>
                <a:ea typeface="+mn-ea"/>
                <a:cs typeface="+mn-cs"/>
              </a:rPr>
              <a:t>#003764</a:t>
            </a:r>
          </a:p>
          <a:p>
            <a:pPr marL="0" marR="0" lvl="0" indent="0" algn="l" defTabSz="914400" rtl="0" eaLnBrk="1" fontAlgn="base" latinLnBrk="0" hangingPunct="1">
              <a:lnSpc>
                <a:spcPct val="100000"/>
              </a:lnSpc>
              <a:spcBef>
                <a:spcPct val="0"/>
              </a:spcBef>
              <a:spcAft>
                <a:spcPct val="0"/>
              </a:spcAft>
              <a:buClrTx/>
              <a:buSzTx/>
              <a:buFontTx/>
              <a:buNone/>
              <a:tabLst/>
              <a:defRPr/>
            </a:pPr>
            <a:br>
              <a:rPr lang="en-US">
                <a:solidFill>
                  <a:schemeClr val="tx1">
                    <a:lumMod val="65000"/>
                    <a:lumOff val="35000"/>
                  </a:schemeClr>
                </a:solidFill>
                <a:latin typeface="+mj-lt"/>
                <a:ea typeface="Roboto Medium" panose="02000000000000000000" pitchFamily="2" charset="0"/>
                <a:cs typeface="Lato" charset="0"/>
              </a:rPr>
            </a:br>
            <a:r>
              <a:rPr lang="en-CA" sz="1400" b="1">
                <a:solidFill>
                  <a:schemeClr val="tx1">
                    <a:lumMod val="65000"/>
                    <a:lumOff val="35000"/>
                  </a:schemeClr>
                </a:solidFill>
                <a:latin typeface="+mn-lt"/>
              </a:rPr>
              <a:t>Page number style:</a:t>
            </a:r>
            <a:br>
              <a:rPr lang="en-CA" sz="1400">
                <a:solidFill>
                  <a:schemeClr val="tx1">
                    <a:lumMod val="65000"/>
                    <a:lumOff val="35000"/>
                  </a:schemeClr>
                </a:solidFill>
                <a:latin typeface="+mn-lt"/>
              </a:rPr>
            </a:br>
            <a:r>
              <a:rPr lang="en-CA" sz="1400">
                <a:solidFill>
                  <a:schemeClr val="tx1">
                    <a:lumMod val="65000"/>
                    <a:lumOff val="35000"/>
                  </a:schemeClr>
                </a:solidFill>
                <a:latin typeface="+mn-lt"/>
              </a:rPr>
              <a:t>Placement: X: 11.92”, Y: 7.02”</a:t>
            </a:r>
            <a:br>
              <a:rPr lang="en-CA" sz="1400">
                <a:solidFill>
                  <a:schemeClr val="tx1">
                    <a:lumMod val="65000"/>
                    <a:lumOff val="35000"/>
                  </a:schemeClr>
                </a:solidFill>
                <a:latin typeface="+mn-lt"/>
              </a:rPr>
            </a:br>
            <a:r>
              <a:rPr lang="en-CA" sz="1400">
                <a:solidFill>
                  <a:schemeClr val="tx1">
                    <a:lumMod val="65000"/>
                    <a:lumOff val="35000"/>
                  </a:schemeClr>
                </a:solidFill>
                <a:latin typeface="+mn-lt"/>
              </a:rPr>
              <a:t>Size: 0.4” high, 0.91” wide</a:t>
            </a:r>
          </a:p>
          <a:p>
            <a:pPr marL="0" marR="0" lvl="0" indent="0" algn="l" defTabSz="914400" rtl="0" eaLnBrk="1" fontAlgn="base" latinLnBrk="0" hangingPunct="1">
              <a:lnSpc>
                <a:spcPct val="100000"/>
              </a:lnSpc>
              <a:spcBef>
                <a:spcPct val="0"/>
              </a:spcBef>
              <a:spcAft>
                <a:spcPct val="0"/>
              </a:spcAft>
              <a:buClrTx/>
              <a:buSzTx/>
              <a:buFontTx/>
              <a:buNone/>
              <a:tabLst/>
              <a:defRPr/>
            </a:pPr>
            <a:r>
              <a:rPr lang="en-CA" sz="1400">
                <a:solidFill>
                  <a:schemeClr val="tx1">
                    <a:lumMod val="65000"/>
                    <a:lumOff val="35000"/>
                  </a:schemeClr>
                </a:solidFill>
                <a:latin typeface="+mn-lt"/>
              </a:rPr>
              <a:t>Margins: L0”, R0”, T0.05”, B0.05”</a:t>
            </a:r>
          </a:p>
          <a:p>
            <a:pPr marL="0" marR="0" lvl="0" indent="0" algn="l" defTabSz="914400" rtl="0" eaLnBrk="1" fontAlgn="base" latinLnBrk="0" hangingPunct="1">
              <a:lnSpc>
                <a:spcPct val="100000"/>
              </a:lnSpc>
              <a:spcBef>
                <a:spcPct val="0"/>
              </a:spcBef>
              <a:spcAft>
                <a:spcPct val="0"/>
              </a:spcAft>
              <a:buClrTx/>
              <a:buSzTx/>
              <a:buFontTx/>
              <a:buNone/>
              <a:tabLst/>
              <a:defRPr/>
            </a:pPr>
            <a:r>
              <a:rPr lang="en-CA" sz="1400">
                <a:solidFill>
                  <a:schemeClr val="tx1">
                    <a:lumMod val="65000"/>
                    <a:lumOff val="35000"/>
                  </a:schemeClr>
                </a:solidFill>
                <a:latin typeface="+mn-lt"/>
              </a:rPr>
              <a:t>Font </a:t>
            </a:r>
            <a:r>
              <a:rPr kumimoji="0" lang="en-CA" sz="1400" b="0" i="0" u="none" strike="noStrike" kern="1200" cap="none" spc="0" normalizeH="0" baseline="0" noProof="0">
                <a:ln>
                  <a:noFill/>
                </a:ln>
                <a:solidFill>
                  <a:srgbClr val="000000"/>
                </a:solidFill>
                <a:effectLst/>
                <a:uLnTx/>
                <a:uFillTx/>
                <a:latin typeface="Segoe UI"/>
                <a:ea typeface="+mn-ea"/>
                <a:cs typeface="+mn-cs"/>
              </a:rPr>
              <a:t>Style: 12pt, #ffffff</a:t>
            </a:r>
            <a:endParaRPr lang="en-CA" sz="1400">
              <a:solidFill>
                <a:schemeClr val="tx1">
                  <a:lumMod val="65000"/>
                  <a:lumOff val="35000"/>
                </a:schemeClr>
              </a:solidFill>
              <a:latin typeface="+mn-lt"/>
            </a:endParaRPr>
          </a:p>
          <a:p>
            <a:endParaRPr lang="en-US">
              <a:solidFill>
                <a:schemeClr val="tx1">
                  <a:lumMod val="65000"/>
                  <a:lumOff val="35000"/>
                </a:schemeClr>
              </a:solidFill>
              <a:latin typeface="+mj-lt"/>
              <a:ea typeface="Roboto Medium" panose="02000000000000000000" pitchFamily="2" charset="0"/>
              <a:cs typeface="Lato" charset="0"/>
            </a:endParaRPr>
          </a:p>
        </p:txBody>
      </p:sp>
      <p:grpSp>
        <p:nvGrpSpPr>
          <p:cNvPr id="51" name="Group 50">
            <a:extLst>
              <a:ext uri="{FF2B5EF4-FFF2-40B4-BE49-F238E27FC236}">
                <a16:creationId xmlns:a16="http://schemas.microsoft.com/office/drawing/2014/main" id="{89518443-DAE7-067A-67E8-35192EBFFF27}"/>
              </a:ext>
            </a:extLst>
          </p:cNvPr>
          <p:cNvGrpSpPr/>
          <p:nvPr userDrawn="1"/>
        </p:nvGrpSpPr>
        <p:grpSpPr>
          <a:xfrm>
            <a:off x="9725025" y="1810859"/>
            <a:ext cx="2006725" cy="1133633"/>
            <a:chOff x="8266546" y="1943515"/>
            <a:chExt cx="2006725" cy="1133633"/>
          </a:xfrm>
        </p:grpSpPr>
        <p:pic>
          <p:nvPicPr>
            <p:cNvPr id="52" name="Picture 51">
              <a:extLst>
                <a:ext uri="{FF2B5EF4-FFF2-40B4-BE49-F238E27FC236}">
                  <a16:creationId xmlns:a16="http://schemas.microsoft.com/office/drawing/2014/main" id="{68761927-7BC0-5D73-A9AB-9FE71DCC6BBE}"/>
                </a:ext>
              </a:extLst>
            </p:cNvPr>
            <p:cNvPicPr>
              <a:picLocks noChangeAspect="1"/>
            </p:cNvPicPr>
            <p:nvPr userDrawn="1"/>
          </p:nvPicPr>
          <p:blipFill>
            <a:blip r:embed="rId2"/>
            <a:stretch>
              <a:fillRect/>
            </a:stretch>
          </p:blipFill>
          <p:spPr>
            <a:xfrm>
              <a:off x="9320638" y="1943515"/>
              <a:ext cx="952633" cy="1133633"/>
            </a:xfrm>
            <a:prstGeom prst="rect">
              <a:avLst/>
            </a:prstGeom>
          </p:spPr>
        </p:pic>
        <p:cxnSp>
          <p:nvCxnSpPr>
            <p:cNvPr id="53" name="Straight Arrow Connector 52">
              <a:extLst>
                <a:ext uri="{FF2B5EF4-FFF2-40B4-BE49-F238E27FC236}">
                  <a16:creationId xmlns:a16="http://schemas.microsoft.com/office/drawing/2014/main" id="{E551EE0F-6A44-CA50-C0A2-404E45595F88}"/>
                </a:ext>
              </a:extLst>
            </p:cNvPr>
            <p:cNvCxnSpPr>
              <a:cxnSpLocks/>
            </p:cNvCxnSpPr>
            <p:nvPr userDrawn="1"/>
          </p:nvCxnSpPr>
          <p:spPr>
            <a:xfrm>
              <a:off x="8266546" y="2615550"/>
              <a:ext cx="1189874" cy="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grpSp>
      <p:cxnSp>
        <p:nvCxnSpPr>
          <p:cNvPr id="62" name="Straight Arrow Connector 39">
            <a:extLst>
              <a:ext uri="{FF2B5EF4-FFF2-40B4-BE49-F238E27FC236}">
                <a16:creationId xmlns:a16="http://schemas.microsoft.com/office/drawing/2014/main" id="{20709D75-8718-AF41-DCCA-652A67CA8D91}"/>
              </a:ext>
            </a:extLst>
          </p:cNvPr>
          <p:cNvCxnSpPr>
            <a:cxnSpLocks/>
          </p:cNvCxnSpPr>
          <p:nvPr userDrawn="1"/>
        </p:nvCxnSpPr>
        <p:spPr>
          <a:xfrm rot="10800000" flipV="1">
            <a:off x="613729" y="5024964"/>
            <a:ext cx="3293414" cy="1028361"/>
          </a:xfrm>
          <a:prstGeom prst="bentConnector3">
            <a:avLst>
              <a:gd name="adj1" fmla="val 99938"/>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67" name="Straight Arrow Connector 39">
            <a:extLst>
              <a:ext uri="{FF2B5EF4-FFF2-40B4-BE49-F238E27FC236}">
                <a16:creationId xmlns:a16="http://schemas.microsoft.com/office/drawing/2014/main" id="{F053E668-B1DE-65F5-0837-55DB4F9DF022}"/>
              </a:ext>
            </a:extLst>
          </p:cNvPr>
          <p:cNvCxnSpPr>
            <a:cxnSpLocks/>
          </p:cNvCxnSpPr>
          <p:nvPr userDrawn="1"/>
        </p:nvCxnSpPr>
        <p:spPr>
          <a:xfrm rot="10800000" flipV="1">
            <a:off x="3789180" y="5092808"/>
            <a:ext cx="118552" cy="1133822"/>
          </a:xfrm>
          <a:prstGeom prst="bentConnector2">
            <a:avLst/>
          </a:prstGeom>
          <a:ln>
            <a:tailEnd type="triangle"/>
          </a:ln>
        </p:spPr>
        <p:style>
          <a:lnRef idx="1">
            <a:schemeClr val="accent6"/>
          </a:lnRef>
          <a:fillRef idx="0">
            <a:schemeClr val="accent6"/>
          </a:fillRef>
          <a:effectRef idx="0">
            <a:schemeClr val="accent6"/>
          </a:effectRef>
          <a:fontRef idx="minor">
            <a:schemeClr val="tx1"/>
          </a:fontRef>
        </p:style>
      </p:cxnSp>
      <p:graphicFrame>
        <p:nvGraphicFramePr>
          <p:cNvPr id="2" name="Table 1">
            <a:extLst>
              <a:ext uri="{FF2B5EF4-FFF2-40B4-BE49-F238E27FC236}">
                <a16:creationId xmlns:a16="http://schemas.microsoft.com/office/drawing/2014/main" id="{462F22B2-6026-1078-8519-4F0E7181D52A}"/>
              </a:ext>
            </a:extLst>
          </p:cNvPr>
          <p:cNvGraphicFramePr>
            <a:graphicFrameLocks noGrp="1"/>
          </p:cNvGraphicFramePr>
          <p:nvPr userDrawn="1">
            <p:extLst>
              <p:ext uri="{D42A27DB-BD31-4B8C-83A1-F6EECF244321}">
                <p14:modId xmlns:p14="http://schemas.microsoft.com/office/powerpoint/2010/main" val="3311580284"/>
              </p:ext>
            </p:extLst>
          </p:nvPr>
        </p:nvGraphicFramePr>
        <p:xfrm>
          <a:off x="457200" y="3179997"/>
          <a:ext cx="3779134" cy="548640"/>
        </p:xfrm>
        <a:graphic>
          <a:graphicData uri="http://schemas.openxmlformats.org/drawingml/2006/table">
            <a:tbl>
              <a:tblPr firstRow="1" bandRow="1">
                <a:tableStyleId>{5C22544A-7EE6-4342-B048-85BDC9FD1C3A}</a:tableStyleId>
              </a:tblPr>
              <a:tblGrid>
                <a:gridCol w="3779134">
                  <a:extLst>
                    <a:ext uri="{9D8B030D-6E8A-4147-A177-3AD203B41FA5}">
                      <a16:colId xmlns:a16="http://schemas.microsoft.com/office/drawing/2014/main" val="2629347669"/>
                    </a:ext>
                  </a:extLst>
                </a:gridCol>
              </a:tblGrid>
              <a:tr h="53930">
                <a:tc>
                  <a:txBody>
                    <a:bodyPr/>
                    <a:lstStyle/>
                    <a:p>
                      <a:r>
                        <a:rPr lang="en-CA" sz="1800" b="1" spc="-10">
                          <a:solidFill>
                            <a:schemeClr val="accent1"/>
                          </a:solidFill>
                          <a:effectLst/>
                        </a:rPr>
                        <a:t>Intro text special treatment lorem ipsum dolor sit </a:t>
                      </a:r>
                      <a:r>
                        <a:rPr lang="en-CA" sz="1800" b="1" spc="-10" err="1">
                          <a:solidFill>
                            <a:schemeClr val="accent1"/>
                          </a:solidFill>
                          <a:effectLst/>
                        </a:rPr>
                        <a:t>amet</a:t>
                      </a:r>
                      <a:endParaRPr lang="en-CA" sz="1800" b="1" spc="-10">
                        <a:solidFill>
                          <a:schemeClr val="accent1"/>
                        </a:solidFill>
                        <a:effectLst/>
                      </a:endParaRPr>
                    </a:p>
                  </a:txBody>
                  <a:tcPr marL="228600" marR="0" marT="0" marB="0">
                    <a:lnL w="28575" cap="flat" cmpd="sng" algn="ctr">
                      <a:solidFill>
                        <a:schemeClr val="accent5"/>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494145620"/>
                  </a:ext>
                </a:extLst>
              </a:tr>
            </a:tbl>
          </a:graphicData>
        </a:graphic>
      </p:graphicFrame>
      <p:sp>
        <p:nvSpPr>
          <p:cNvPr id="3" name="Title 1">
            <a:extLst>
              <a:ext uri="{FF2B5EF4-FFF2-40B4-BE49-F238E27FC236}">
                <a16:creationId xmlns:a16="http://schemas.microsoft.com/office/drawing/2014/main" id="{E2EB0730-0597-D2D0-6EA6-6C725F4A5F85}"/>
              </a:ext>
            </a:extLst>
          </p:cNvPr>
          <p:cNvSpPr txBox="1">
            <a:spLocks/>
          </p:cNvSpPr>
          <p:nvPr userDrawn="1"/>
        </p:nvSpPr>
        <p:spPr bwMode="auto">
          <a:xfrm>
            <a:off x="689611" y="3859682"/>
            <a:ext cx="4301483" cy="1063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0" bIns="45720" numCol="1" anchor="t" anchorCtr="0" compatLnSpc="1">
            <a:prstTxWarp prst="textNoShape">
              <a:avLst/>
            </a:prstTxWarp>
          </a:bodyPr>
          <a:lstStyle>
            <a:lvl1pPr algn="l" rtl="0" eaLnBrk="1" fontAlgn="base" hangingPunct="1">
              <a:lnSpc>
                <a:spcPts val="3000"/>
              </a:lnSpc>
              <a:spcBef>
                <a:spcPct val="0"/>
              </a:spcBef>
              <a:spcAft>
                <a:spcPct val="0"/>
              </a:spcAft>
              <a:defRPr sz="3200" b="0" kern="1200" spc="-20" baseline="0">
                <a:solidFill>
                  <a:schemeClr val="tx2"/>
                </a:solidFill>
                <a:latin typeface="+mj-lt"/>
                <a:ea typeface="+mj-ea"/>
                <a:cs typeface="+mj-cs"/>
              </a:defRPr>
            </a:lvl1pPr>
            <a:lvl2pPr algn="l" rtl="0" eaLnBrk="1" fontAlgn="base" hangingPunct="1">
              <a:spcBef>
                <a:spcPct val="0"/>
              </a:spcBef>
              <a:spcAft>
                <a:spcPct val="0"/>
              </a:spcAft>
              <a:defRPr sz="2800" b="1">
                <a:solidFill>
                  <a:srgbClr val="005288"/>
                </a:solidFill>
                <a:latin typeface="Arial" charset="0"/>
              </a:defRPr>
            </a:lvl2pPr>
            <a:lvl3pPr algn="l" rtl="0" eaLnBrk="1" fontAlgn="base" hangingPunct="1">
              <a:spcBef>
                <a:spcPct val="0"/>
              </a:spcBef>
              <a:spcAft>
                <a:spcPct val="0"/>
              </a:spcAft>
              <a:defRPr sz="2800" b="1">
                <a:solidFill>
                  <a:srgbClr val="005288"/>
                </a:solidFill>
                <a:latin typeface="Arial" charset="0"/>
              </a:defRPr>
            </a:lvl3pPr>
            <a:lvl4pPr algn="l" rtl="0" eaLnBrk="1" fontAlgn="base" hangingPunct="1">
              <a:spcBef>
                <a:spcPct val="0"/>
              </a:spcBef>
              <a:spcAft>
                <a:spcPct val="0"/>
              </a:spcAft>
              <a:defRPr sz="2800" b="1">
                <a:solidFill>
                  <a:srgbClr val="005288"/>
                </a:solidFill>
                <a:latin typeface="Arial" charset="0"/>
              </a:defRPr>
            </a:lvl4pPr>
            <a:lvl5pPr algn="l" rtl="0" eaLnBrk="1" fontAlgn="base" hangingPunct="1">
              <a:spcBef>
                <a:spcPct val="0"/>
              </a:spcBef>
              <a:spcAft>
                <a:spcPct val="0"/>
              </a:spcAft>
              <a:defRPr sz="2800" b="1">
                <a:solidFill>
                  <a:srgbClr val="005288"/>
                </a:solidFill>
                <a:latin typeface="Arial" charset="0"/>
              </a:defRPr>
            </a:lvl5pPr>
            <a:lvl6pPr marL="457200" algn="l" rtl="0" eaLnBrk="1" fontAlgn="base" hangingPunct="1">
              <a:spcBef>
                <a:spcPct val="0"/>
              </a:spcBef>
              <a:spcAft>
                <a:spcPct val="0"/>
              </a:spcAft>
              <a:defRPr sz="2800" b="1">
                <a:solidFill>
                  <a:srgbClr val="005288"/>
                </a:solidFill>
                <a:latin typeface="Arial" charset="0"/>
              </a:defRPr>
            </a:lvl6pPr>
            <a:lvl7pPr marL="914400" algn="l" rtl="0" eaLnBrk="1" fontAlgn="base" hangingPunct="1">
              <a:spcBef>
                <a:spcPct val="0"/>
              </a:spcBef>
              <a:spcAft>
                <a:spcPct val="0"/>
              </a:spcAft>
              <a:defRPr sz="2800" b="1">
                <a:solidFill>
                  <a:srgbClr val="005288"/>
                </a:solidFill>
                <a:latin typeface="Arial" charset="0"/>
              </a:defRPr>
            </a:lvl7pPr>
            <a:lvl8pPr marL="1371600" algn="l" rtl="0" eaLnBrk="1" fontAlgn="base" hangingPunct="1">
              <a:spcBef>
                <a:spcPct val="0"/>
              </a:spcBef>
              <a:spcAft>
                <a:spcPct val="0"/>
              </a:spcAft>
              <a:defRPr sz="2800" b="1">
                <a:solidFill>
                  <a:srgbClr val="005288"/>
                </a:solidFill>
                <a:latin typeface="Arial" charset="0"/>
              </a:defRPr>
            </a:lvl8pPr>
            <a:lvl9pPr marL="1828800" algn="l" rtl="0" eaLnBrk="1" fontAlgn="base" hangingPunct="1">
              <a:spcBef>
                <a:spcPct val="0"/>
              </a:spcBef>
              <a:spcAft>
                <a:spcPct val="0"/>
              </a:spcAft>
              <a:defRPr sz="2800" b="1">
                <a:solidFill>
                  <a:srgbClr val="005288"/>
                </a:solidFill>
                <a:latin typeface="Arial" charset="0"/>
              </a:defRPr>
            </a:lvl9pPr>
          </a:lstStyle>
          <a:p>
            <a:pPr marL="0" marR="0" lvl="0" indent="0" algn="l" defTabSz="914400" rtl="0" eaLnBrk="1" fontAlgn="base" latinLnBrk="0" hangingPunct="1">
              <a:lnSpc>
                <a:spcPct val="100000"/>
              </a:lnSpc>
              <a:spcBef>
                <a:spcPct val="0"/>
              </a:spcBef>
              <a:spcAft>
                <a:spcPts val="400"/>
              </a:spcAft>
              <a:buClrTx/>
              <a:buSzTx/>
              <a:buFontTx/>
              <a:buNone/>
              <a:tabLst/>
              <a:defRPr/>
            </a:pPr>
            <a:r>
              <a:rPr lang="en-CA" sz="1400">
                <a:solidFill>
                  <a:schemeClr val="tx1">
                    <a:lumMod val="65000"/>
                    <a:lumOff val="35000"/>
                  </a:schemeClr>
                </a:solidFill>
                <a:latin typeface="+mn-lt"/>
              </a:rPr>
              <a:t>This special text style is built as a table.</a:t>
            </a:r>
            <a:br>
              <a:rPr lang="en-CA" sz="1400">
                <a:solidFill>
                  <a:schemeClr val="tx1">
                    <a:lumMod val="65000"/>
                    <a:lumOff val="35000"/>
                  </a:schemeClr>
                </a:solidFill>
                <a:latin typeface="+mn-lt"/>
              </a:rPr>
            </a:br>
            <a:r>
              <a:rPr lang="en-CA" sz="1400">
                <a:solidFill>
                  <a:schemeClr val="tx1">
                    <a:lumMod val="65000"/>
                    <a:lumOff val="35000"/>
                  </a:schemeClr>
                </a:solidFill>
                <a:latin typeface="+mn-lt"/>
              </a:rPr>
              <a:t>Type: Segoe UI Bold, 18pt/single, </a:t>
            </a:r>
            <a:r>
              <a:rPr lang="en-CA" sz="1400">
                <a:solidFill>
                  <a:schemeClr val="accent1"/>
                </a:solidFill>
                <a:latin typeface="+mn-lt"/>
              </a:rPr>
              <a:t>#0072bc</a:t>
            </a:r>
          </a:p>
          <a:p>
            <a:pPr marL="0" marR="0" lvl="0" indent="0" algn="l" defTabSz="914400" rtl="0" eaLnBrk="1" fontAlgn="base" latinLnBrk="0" hangingPunct="1">
              <a:lnSpc>
                <a:spcPct val="100000"/>
              </a:lnSpc>
              <a:spcBef>
                <a:spcPct val="0"/>
              </a:spcBef>
              <a:spcAft>
                <a:spcPct val="0"/>
              </a:spcAft>
              <a:buClrTx/>
              <a:buSzTx/>
              <a:buFontTx/>
              <a:buNone/>
              <a:tabLst/>
              <a:defRPr/>
            </a:pPr>
            <a:r>
              <a:rPr lang="en-CA" sz="1400">
                <a:solidFill>
                  <a:schemeClr val="tx1">
                    <a:lumMod val="65000"/>
                    <a:lumOff val="35000"/>
                  </a:schemeClr>
                </a:solidFill>
                <a:latin typeface="+mn-lt"/>
              </a:rPr>
              <a:t>Placement: X: 0.5”, Table: left border: 2pt, </a:t>
            </a:r>
            <a:r>
              <a:rPr lang="en-CA" sz="1400" b="1">
                <a:solidFill>
                  <a:schemeClr val="accent5"/>
                </a:solidFill>
                <a:latin typeface="+mn-lt"/>
              </a:rPr>
              <a:t>#febe18</a:t>
            </a:r>
            <a:r>
              <a:rPr lang="en-CA" sz="1400">
                <a:solidFill>
                  <a:schemeClr val="tx1">
                    <a:lumMod val="65000"/>
                    <a:lumOff val="35000"/>
                  </a:schemeClr>
                </a:solidFill>
                <a:latin typeface="+mn-lt"/>
              </a:rPr>
              <a:t>, margins: L0.25” R0” T0” B0”</a:t>
            </a:r>
          </a:p>
        </p:txBody>
      </p:sp>
      <p:cxnSp>
        <p:nvCxnSpPr>
          <p:cNvPr id="7" name="Straight Arrow Connector 39">
            <a:extLst>
              <a:ext uri="{FF2B5EF4-FFF2-40B4-BE49-F238E27FC236}">
                <a16:creationId xmlns:a16="http://schemas.microsoft.com/office/drawing/2014/main" id="{7DCCD54E-4D32-B172-7663-E248F5C8D201}"/>
              </a:ext>
            </a:extLst>
          </p:cNvPr>
          <p:cNvCxnSpPr>
            <a:cxnSpLocks/>
          </p:cNvCxnSpPr>
          <p:nvPr userDrawn="1"/>
        </p:nvCxnSpPr>
        <p:spPr>
          <a:xfrm rot="16200000" flipV="1">
            <a:off x="218399" y="3635969"/>
            <a:ext cx="546183" cy="182879"/>
          </a:xfrm>
          <a:prstGeom prst="bentConnector4">
            <a:avLst>
              <a:gd name="adj1" fmla="val -1853"/>
              <a:gd name="adj2" fmla="val 225001"/>
            </a:avLst>
          </a:prstGeom>
          <a:ln>
            <a:tailEnd type="triangle"/>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2043995931"/>
      </p:ext>
    </p:extLst>
  </p:cSld>
  <p:clrMapOvr>
    <a:masterClrMapping/>
  </p:clrMapOvr>
  <p:transition spd="med">
    <p:wipe dir="r"/>
  </p:transition>
  <p:extLst>
    <p:ext uri="{DCECCB84-F9BA-43D5-87BE-67443E8EF086}">
      <p15:sldGuideLst xmlns:p15="http://schemas.microsoft.com/office/powerpoint/2012/main">
        <p15:guide id="1" orient="horz" pos="2510" userDrawn="1">
          <p15:clr>
            <a:srgbClr val="FBAE40"/>
          </p15:clr>
        </p15:guide>
        <p15:guide id="2" orient="horz" pos="2340" userDrawn="1">
          <p15:clr>
            <a:srgbClr val="FBAE40"/>
          </p15:clr>
        </p15:guide>
        <p15:guide id="3" pos="7030" userDrawn="1">
          <p15:clr>
            <a:srgbClr val="FBAE40"/>
          </p15:clr>
        </p15:guide>
        <p15:guide id="4" pos="6052" userDrawn="1">
          <p15:clr>
            <a:srgbClr val="FBAE40"/>
          </p15:clr>
        </p15:guide>
        <p15:guide id="5" orient="horz" pos="2678" userDrawn="1">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3D4BB974-1B51-9596-4A02-AC35626DD4F7}"/>
              </a:ext>
            </a:extLst>
          </p:cNvPr>
          <p:cNvSpPr/>
          <p:nvPr userDrawn="1"/>
        </p:nvSpPr>
        <p:spPr>
          <a:xfrm>
            <a:off x="0" y="1085850"/>
            <a:ext cx="12192000" cy="5208624"/>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Connector 32">
            <a:extLst>
              <a:ext uri="{FF2B5EF4-FFF2-40B4-BE49-F238E27FC236}">
                <a16:creationId xmlns:a16="http://schemas.microsoft.com/office/drawing/2014/main" id="{BED3417C-D88E-C40A-6165-7A9B276A3005}"/>
              </a:ext>
            </a:extLst>
          </p:cNvPr>
          <p:cNvCxnSpPr/>
          <p:nvPr userDrawn="1"/>
        </p:nvCxnSpPr>
        <p:spPr>
          <a:xfrm>
            <a:off x="457199" y="1102432"/>
            <a:ext cx="365760" cy="0"/>
          </a:xfrm>
          <a:prstGeom prst="line">
            <a:avLst/>
          </a:prstGeom>
          <a:ln w="31750">
            <a:solidFill>
              <a:schemeClr val="accent2"/>
            </a:solidFill>
          </a:ln>
          <a:effectLst/>
        </p:spPr>
        <p:style>
          <a:lnRef idx="2">
            <a:schemeClr val="accent1"/>
          </a:lnRef>
          <a:fillRef idx="0">
            <a:schemeClr val="accent1"/>
          </a:fillRef>
          <a:effectRef idx="1">
            <a:schemeClr val="accent1"/>
          </a:effectRef>
          <a:fontRef idx="minor">
            <a:schemeClr val="tx1"/>
          </a:fontRef>
        </p:style>
      </p:cxnSp>
      <p:sp>
        <p:nvSpPr>
          <p:cNvPr id="2" name="Title 1">
            <a:extLst>
              <a:ext uri="{FF2B5EF4-FFF2-40B4-BE49-F238E27FC236}">
                <a16:creationId xmlns:a16="http://schemas.microsoft.com/office/drawing/2014/main" id="{BC2EE787-57C1-8861-593D-706C671446AB}"/>
              </a:ext>
            </a:extLst>
          </p:cNvPr>
          <p:cNvSpPr>
            <a:spLocks noGrp="1"/>
          </p:cNvSpPr>
          <p:nvPr>
            <p:ph type="title" hasCustomPrompt="1"/>
          </p:nvPr>
        </p:nvSpPr>
        <p:spPr/>
        <p:txBody>
          <a:bodyPr/>
          <a:lstStyle>
            <a:lvl1pPr>
              <a:defRPr/>
            </a:lvl1pPr>
          </a:lstStyle>
          <a:p>
            <a:r>
              <a:rPr lang="en-US"/>
              <a:t>Numbers &amp; Letters in Circles  \  Arrow, Checkmark, X Circles</a:t>
            </a:r>
            <a:endParaRPr lang="en-CA"/>
          </a:p>
        </p:txBody>
      </p:sp>
      <p:sp>
        <p:nvSpPr>
          <p:cNvPr id="4" name="Slide Number Placeholder 3">
            <a:extLst>
              <a:ext uri="{FF2B5EF4-FFF2-40B4-BE49-F238E27FC236}">
                <a16:creationId xmlns:a16="http://schemas.microsoft.com/office/drawing/2014/main" id="{677A37A7-5888-3104-92A2-D5439BA07C5F}"/>
              </a:ext>
            </a:extLst>
          </p:cNvPr>
          <p:cNvSpPr>
            <a:spLocks noGrp="1"/>
          </p:cNvSpPr>
          <p:nvPr>
            <p:ph type="sldNum" sz="quarter" idx="11"/>
          </p:nvPr>
        </p:nvSpPr>
        <p:spPr/>
        <p:txBody>
          <a:bodyPr/>
          <a:lstStyle/>
          <a:p>
            <a:pPr fontAlgn="base">
              <a:spcBef>
                <a:spcPct val="0"/>
              </a:spcBef>
              <a:spcAft>
                <a:spcPct val="0"/>
              </a:spcAft>
            </a:pPr>
            <a:fld id="{FAD7BA16-B2D5-D54C-893C-26B8E5DA63D8}" type="slidenum">
              <a:rPr lang="en-US" smtClean="0">
                <a:cs typeface="Arial" charset="0"/>
              </a:rPr>
              <a:pPr fontAlgn="base">
                <a:spcBef>
                  <a:spcPct val="0"/>
                </a:spcBef>
                <a:spcAft>
                  <a:spcPct val="0"/>
                </a:spcAft>
              </a:pPr>
              <a:t>‹#›</a:t>
            </a:fld>
            <a:endParaRPr lang="en-US">
              <a:cs typeface="Arial" charset="0"/>
            </a:endParaRPr>
          </a:p>
        </p:txBody>
      </p:sp>
      <p:sp>
        <p:nvSpPr>
          <p:cNvPr id="5" name="CuadroTexto 798">
            <a:extLst>
              <a:ext uri="{FF2B5EF4-FFF2-40B4-BE49-F238E27FC236}">
                <a16:creationId xmlns:a16="http://schemas.microsoft.com/office/drawing/2014/main" id="{F6EAF44C-5D0F-42F5-4847-B2745E7FD1D4}"/>
              </a:ext>
            </a:extLst>
          </p:cNvPr>
          <p:cNvSpPr txBox="1"/>
          <p:nvPr userDrawn="1"/>
        </p:nvSpPr>
        <p:spPr>
          <a:xfrm>
            <a:off x="1887275" y="2050028"/>
            <a:ext cx="2031582" cy="1446550"/>
          </a:xfrm>
          <a:prstGeom prst="rect">
            <a:avLst/>
          </a:prstGeom>
          <a:noFill/>
          <a:ln>
            <a:noFill/>
          </a:ln>
        </p:spPr>
        <p:txBody>
          <a:bodyPr wrap="square" lIns="0" rIns="0" rtlCol="0">
            <a:spAutoFit/>
          </a:bodyPr>
          <a:lstStyle/>
          <a:p>
            <a:r>
              <a:rPr lang="en-US">
                <a:solidFill>
                  <a:schemeClr val="tx2"/>
                </a:solidFill>
                <a:latin typeface="+mj-lt"/>
                <a:ea typeface="Roboto Medium" panose="02000000000000000000" pitchFamily="2" charset="0"/>
                <a:cs typeface="Lato" charset="0"/>
              </a:rPr>
              <a:t>Size and style:</a:t>
            </a:r>
          </a:p>
          <a:p>
            <a:r>
              <a:rPr kumimoji="0" lang="en-CA" sz="1400" b="0" i="0" u="none" strike="noStrike" kern="1200" cap="none" spc="0" normalizeH="0" baseline="0" noProof="0">
                <a:ln>
                  <a:noFill/>
                </a:ln>
                <a:solidFill>
                  <a:srgbClr val="000000">
                    <a:lumMod val="65000"/>
                    <a:lumOff val="35000"/>
                  </a:srgbClr>
                </a:solidFill>
                <a:effectLst/>
                <a:uLnTx/>
                <a:uFillTx/>
                <a:latin typeface="Segoe UI"/>
                <a:ea typeface="+mn-ea"/>
                <a:cs typeface="+mn-cs"/>
              </a:rPr>
              <a:t>Size: 0.55”</a:t>
            </a:r>
            <a:br>
              <a:rPr kumimoji="0" lang="en-CA" sz="1400" b="0" i="0" u="none" strike="noStrike" kern="1200" cap="none" spc="0" normalizeH="0" baseline="0" noProof="0">
                <a:ln>
                  <a:noFill/>
                </a:ln>
                <a:solidFill>
                  <a:srgbClr val="000000">
                    <a:lumMod val="65000"/>
                    <a:lumOff val="35000"/>
                  </a:srgbClr>
                </a:solidFill>
                <a:effectLst/>
                <a:uLnTx/>
                <a:uFillTx/>
                <a:latin typeface="Segoe UI"/>
                <a:ea typeface="+mn-ea"/>
                <a:cs typeface="+mn-cs"/>
              </a:rPr>
            </a:br>
            <a:r>
              <a:rPr kumimoji="0" lang="en-CA" sz="1400" b="0" i="0" u="none" strike="noStrike" kern="1200" cap="none" spc="0" normalizeH="0" baseline="0" noProof="0">
                <a:ln>
                  <a:noFill/>
                </a:ln>
                <a:solidFill>
                  <a:srgbClr val="000000">
                    <a:lumMod val="65000"/>
                    <a:lumOff val="35000"/>
                  </a:srgbClr>
                </a:solidFill>
                <a:effectLst/>
                <a:uLnTx/>
                <a:uFillTx/>
                <a:latin typeface="Segoe UI"/>
                <a:ea typeface="+mn-ea"/>
                <a:cs typeface="+mn-cs"/>
              </a:rPr>
              <a:t>Fill Color:#56a0d3</a:t>
            </a:r>
            <a:br>
              <a:rPr kumimoji="0" lang="en-CA" sz="1400" b="0" i="0" u="none" strike="noStrike" kern="1200" cap="none" spc="0" normalizeH="0" baseline="0" noProof="0">
                <a:ln>
                  <a:noFill/>
                </a:ln>
                <a:solidFill>
                  <a:srgbClr val="000000">
                    <a:lumMod val="65000"/>
                    <a:lumOff val="35000"/>
                  </a:srgbClr>
                </a:solidFill>
                <a:effectLst/>
                <a:uLnTx/>
                <a:uFillTx/>
                <a:latin typeface="Segoe UI"/>
                <a:ea typeface="+mn-ea"/>
                <a:cs typeface="+mn-cs"/>
              </a:rPr>
            </a:br>
            <a:r>
              <a:rPr kumimoji="0" lang="en-CA" sz="1400" b="0" i="0" u="none" strike="noStrike" kern="1200" cap="none" spc="0" normalizeH="0" baseline="0" noProof="0">
                <a:ln>
                  <a:noFill/>
                </a:ln>
                <a:solidFill>
                  <a:srgbClr val="000000">
                    <a:lumMod val="65000"/>
                    <a:lumOff val="35000"/>
                  </a:srgbClr>
                </a:solidFill>
                <a:effectLst/>
                <a:uLnTx/>
                <a:uFillTx/>
                <a:latin typeface="Segoe UI"/>
                <a:ea typeface="+mn-ea"/>
                <a:cs typeface="+mn-cs"/>
              </a:rPr>
              <a:t>Stroke: 2.5pt, #f2f2f2</a:t>
            </a:r>
            <a:br>
              <a:rPr kumimoji="0" lang="en-CA" sz="1400" b="0" i="0" u="none" strike="noStrike" kern="1200" cap="none" spc="0" normalizeH="0" baseline="0" noProof="0">
                <a:ln>
                  <a:noFill/>
                </a:ln>
                <a:solidFill>
                  <a:srgbClr val="000000">
                    <a:lumMod val="65000"/>
                    <a:lumOff val="35000"/>
                  </a:srgbClr>
                </a:solidFill>
                <a:effectLst/>
                <a:uLnTx/>
                <a:uFillTx/>
                <a:latin typeface="Segoe UI"/>
                <a:ea typeface="+mn-ea"/>
                <a:cs typeface="+mn-cs"/>
              </a:rPr>
            </a:br>
            <a:r>
              <a:rPr kumimoji="0" lang="en-CA" sz="1400" b="0" i="0" u="none" strike="noStrike" kern="1200" cap="none" spc="0" normalizeH="0" baseline="0" noProof="0">
                <a:ln>
                  <a:noFill/>
                </a:ln>
                <a:solidFill>
                  <a:srgbClr val="000000">
                    <a:lumMod val="65000"/>
                    <a:lumOff val="35000"/>
                  </a:srgbClr>
                </a:solidFill>
                <a:effectLst/>
                <a:uLnTx/>
                <a:uFillTx/>
                <a:latin typeface="Segoe UI"/>
                <a:ea typeface="+mn-ea"/>
                <a:cs typeface="+mn-cs"/>
              </a:rPr>
              <a:t>Font: Segoe UI bold,</a:t>
            </a:r>
            <a:br>
              <a:rPr kumimoji="0" lang="en-CA" sz="1400" b="0" i="0" u="none" strike="noStrike" kern="1200" cap="none" spc="0" normalizeH="0" baseline="0" noProof="0">
                <a:ln>
                  <a:noFill/>
                </a:ln>
                <a:solidFill>
                  <a:srgbClr val="000000">
                    <a:lumMod val="65000"/>
                    <a:lumOff val="35000"/>
                  </a:srgbClr>
                </a:solidFill>
                <a:effectLst/>
                <a:uLnTx/>
                <a:uFillTx/>
                <a:latin typeface="Segoe UI"/>
                <a:ea typeface="+mn-ea"/>
                <a:cs typeface="+mn-cs"/>
              </a:rPr>
            </a:br>
            <a:r>
              <a:rPr kumimoji="0" lang="en-CA" sz="1400" b="0" i="0" u="none" strike="noStrike" kern="1200" cap="none" spc="0" normalizeH="0" baseline="0" noProof="0">
                <a:ln>
                  <a:noFill/>
                </a:ln>
                <a:solidFill>
                  <a:srgbClr val="000000">
                    <a:lumMod val="65000"/>
                    <a:lumOff val="35000"/>
                  </a:srgbClr>
                </a:solidFill>
                <a:effectLst/>
                <a:uLnTx/>
                <a:uFillTx/>
                <a:latin typeface="Segoe UI"/>
                <a:ea typeface="+mn-ea"/>
                <a:cs typeface="+mn-cs"/>
              </a:rPr>
              <a:t>18pt, #ffffff</a:t>
            </a:r>
            <a:endParaRPr lang="en-US">
              <a:solidFill>
                <a:schemeClr val="tx2"/>
              </a:solidFill>
              <a:latin typeface="+mj-lt"/>
              <a:ea typeface="Roboto Medium" panose="02000000000000000000" pitchFamily="2" charset="0"/>
              <a:cs typeface="Lato" charset="0"/>
            </a:endParaRPr>
          </a:p>
        </p:txBody>
      </p:sp>
      <p:sp>
        <p:nvSpPr>
          <p:cNvPr id="6" name="Oval 5">
            <a:extLst>
              <a:ext uri="{FF2B5EF4-FFF2-40B4-BE49-F238E27FC236}">
                <a16:creationId xmlns:a16="http://schemas.microsoft.com/office/drawing/2014/main" id="{BE976E5C-6083-E8BF-CC0B-2890FD34EEE7}"/>
              </a:ext>
            </a:extLst>
          </p:cNvPr>
          <p:cNvSpPr>
            <a:spLocks/>
          </p:cNvSpPr>
          <p:nvPr userDrawn="1"/>
        </p:nvSpPr>
        <p:spPr>
          <a:xfrm>
            <a:off x="457200" y="1721493"/>
            <a:ext cx="502920" cy="502920"/>
          </a:xfrm>
          <a:prstGeom prst="ellipse">
            <a:avLst/>
          </a:prstGeom>
          <a:solidFill>
            <a:schemeClr val="accent2"/>
          </a:solidFill>
          <a:ln w="31750" cap="flat" algn="ctr">
            <a:solidFill>
              <a:srgbClr val="F5F5F5"/>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1</a:t>
            </a:r>
          </a:p>
        </p:txBody>
      </p:sp>
      <p:sp>
        <p:nvSpPr>
          <p:cNvPr id="7" name="Oval 6">
            <a:extLst>
              <a:ext uri="{FF2B5EF4-FFF2-40B4-BE49-F238E27FC236}">
                <a16:creationId xmlns:a16="http://schemas.microsoft.com/office/drawing/2014/main" id="{F68FFFB8-538B-7353-F4A3-E1B587604B7D}"/>
              </a:ext>
            </a:extLst>
          </p:cNvPr>
          <p:cNvSpPr>
            <a:spLocks/>
          </p:cNvSpPr>
          <p:nvPr userDrawn="1"/>
        </p:nvSpPr>
        <p:spPr>
          <a:xfrm>
            <a:off x="457200" y="2273715"/>
            <a:ext cx="502920" cy="502920"/>
          </a:xfrm>
          <a:prstGeom prst="ellipse">
            <a:avLst/>
          </a:prstGeom>
          <a:solidFill>
            <a:schemeClr val="accent2"/>
          </a:solidFill>
          <a:ln w="31750" cap="flat" algn="ctr">
            <a:solidFill>
              <a:schemeClr val="bg2">
                <a:lumMod val="9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A</a:t>
            </a:r>
          </a:p>
        </p:txBody>
      </p:sp>
      <p:sp>
        <p:nvSpPr>
          <p:cNvPr id="8" name="Oval 7">
            <a:extLst>
              <a:ext uri="{FF2B5EF4-FFF2-40B4-BE49-F238E27FC236}">
                <a16:creationId xmlns:a16="http://schemas.microsoft.com/office/drawing/2014/main" id="{563D8F62-D6AB-E43D-26BC-C293A89BC2AA}"/>
              </a:ext>
            </a:extLst>
          </p:cNvPr>
          <p:cNvSpPr>
            <a:spLocks/>
          </p:cNvSpPr>
          <p:nvPr userDrawn="1"/>
        </p:nvSpPr>
        <p:spPr>
          <a:xfrm>
            <a:off x="457200" y="3850466"/>
            <a:ext cx="502920" cy="502920"/>
          </a:xfrm>
          <a:prstGeom prst="ellipse">
            <a:avLst/>
          </a:prstGeom>
          <a:solidFill>
            <a:schemeClr val="bg1"/>
          </a:solidFill>
          <a:ln w="19050">
            <a:solidFill>
              <a:schemeClr val="accent1"/>
            </a:solidFill>
          </a:ln>
          <a:effectLst>
            <a:outerShdw blurRad="101600" dist="50800" dir="2700000" algn="tl" rotWithShape="0">
              <a:schemeClr val="bg1">
                <a:lumMod val="75000"/>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accent1"/>
                </a:solidFill>
              </a:rPr>
              <a:t>1</a:t>
            </a:r>
          </a:p>
        </p:txBody>
      </p:sp>
      <p:cxnSp>
        <p:nvCxnSpPr>
          <p:cNvPr id="12" name="Straight Arrow Connector 11">
            <a:extLst>
              <a:ext uri="{FF2B5EF4-FFF2-40B4-BE49-F238E27FC236}">
                <a16:creationId xmlns:a16="http://schemas.microsoft.com/office/drawing/2014/main" id="{325E3B97-B803-9330-0A13-BBBB21C851F8}"/>
              </a:ext>
            </a:extLst>
          </p:cNvPr>
          <p:cNvCxnSpPr>
            <a:cxnSpLocks/>
          </p:cNvCxnSpPr>
          <p:nvPr userDrawn="1"/>
        </p:nvCxnSpPr>
        <p:spPr>
          <a:xfrm>
            <a:off x="1089660" y="2249064"/>
            <a:ext cx="731520" cy="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16" name="CuadroTexto 798">
            <a:extLst>
              <a:ext uri="{FF2B5EF4-FFF2-40B4-BE49-F238E27FC236}">
                <a16:creationId xmlns:a16="http://schemas.microsoft.com/office/drawing/2014/main" id="{20DAEA0B-19CF-A4C4-7FA4-D20FC30414F4}"/>
              </a:ext>
            </a:extLst>
          </p:cNvPr>
          <p:cNvSpPr txBox="1"/>
          <p:nvPr userDrawn="1"/>
        </p:nvSpPr>
        <p:spPr>
          <a:xfrm>
            <a:off x="1887275" y="3886448"/>
            <a:ext cx="2031582" cy="1446550"/>
          </a:xfrm>
          <a:prstGeom prst="rect">
            <a:avLst/>
          </a:prstGeom>
          <a:noFill/>
          <a:ln>
            <a:noFill/>
          </a:ln>
        </p:spPr>
        <p:txBody>
          <a:bodyPr wrap="square" lIns="0" rIns="0" rtlCol="0">
            <a:spAutoFit/>
          </a:bodyPr>
          <a:lstStyle/>
          <a:p>
            <a:r>
              <a:rPr lang="en-US">
                <a:solidFill>
                  <a:schemeClr val="tx2"/>
                </a:solidFill>
                <a:latin typeface="+mj-lt"/>
                <a:ea typeface="Roboto Medium" panose="02000000000000000000" pitchFamily="2" charset="0"/>
                <a:cs typeface="Lato" charset="0"/>
              </a:rPr>
              <a:t>Size and style:</a:t>
            </a:r>
          </a:p>
          <a:p>
            <a:r>
              <a:rPr kumimoji="0" lang="en-CA" sz="1400" b="0" i="0" u="none" strike="noStrike" kern="1200" cap="none" spc="0" normalizeH="0" baseline="0" noProof="0">
                <a:ln>
                  <a:noFill/>
                </a:ln>
                <a:solidFill>
                  <a:srgbClr val="000000">
                    <a:lumMod val="65000"/>
                    <a:lumOff val="35000"/>
                  </a:srgbClr>
                </a:solidFill>
                <a:effectLst/>
                <a:uLnTx/>
                <a:uFillTx/>
                <a:latin typeface="Segoe UI"/>
                <a:ea typeface="+mn-ea"/>
                <a:cs typeface="+mn-cs"/>
              </a:rPr>
              <a:t>Size: 0.55”</a:t>
            </a:r>
            <a:br>
              <a:rPr kumimoji="0" lang="en-CA" sz="1400" b="0" i="0" u="none" strike="noStrike" kern="1200" cap="none" spc="0" normalizeH="0" baseline="0" noProof="0">
                <a:ln>
                  <a:noFill/>
                </a:ln>
                <a:solidFill>
                  <a:srgbClr val="000000">
                    <a:lumMod val="65000"/>
                    <a:lumOff val="35000"/>
                  </a:srgbClr>
                </a:solidFill>
                <a:effectLst/>
                <a:uLnTx/>
                <a:uFillTx/>
                <a:latin typeface="Segoe UI"/>
                <a:ea typeface="+mn-ea"/>
                <a:cs typeface="+mn-cs"/>
              </a:rPr>
            </a:br>
            <a:r>
              <a:rPr kumimoji="0" lang="en-CA" sz="1400" b="0" i="0" u="none" strike="noStrike" kern="1200" cap="none" spc="0" normalizeH="0" baseline="0" noProof="0">
                <a:ln>
                  <a:noFill/>
                </a:ln>
                <a:solidFill>
                  <a:srgbClr val="000000">
                    <a:lumMod val="65000"/>
                    <a:lumOff val="35000"/>
                  </a:srgbClr>
                </a:solidFill>
                <a:effectLst/>
                <a:uLnTx/>
                <a:uFillTx/>
                <a:latin typeface="Segoe UI"/>
                <a:ea typeface="+mn-ea"/>
                <a:cs typeface="+mn-cs"/>
              </a:rPr>
              <a:t>Fill Color:#</a:t>
            </a:r>
            <a:r>
              <a:rPr kumimoji="0" lang="en-CA" sz="1400" b="0" i="0" u="none" strike="noStrike" kern="1200" cap="none" spc="0" normalizeH="0" baseline="0" noProof="0" err="1">
                <a:ln>
                  <a:noFill/>
                </a:ln>
                <a:solidFill>
                  <a:srgbClr val="000000">
                    <a:lumMod val="65000"/>
                    <a:lumOff val="35000"/>
                  </a:srgbClr>
                </a:solidFill>
                <a:effectLst/>
                <a:uLnTx/>
                <a:uFillTx/>
                <a:latin typeface="Segoe UI"/>
                <a:ea typeface="+mn-ea"/>
                <a:cs typeface="+mn-cs"/>
              </a:rPr>
              <a:t>ffffff</a:t>
            </a:r>
            <a:br>
              <a:rPr kumimoji="0" lang="en-CA" sz="1400" b="0" i="0" u="none" strike="noStrike" kern="1200" cap="none" spc="0" normalizeH="0" baseline="0" noProof="0">
                <a:ln>
                  <a:noFill/>
                </a:ln>
                <a:solidFill>
                  <a:srgbClr val="000000">
                    <a:lumMod val="65000"/>
                    <a:lumOff val="35000"/>
                  </a:srgbClr>
                </a:solidFill>
                <a:effectLst/>
                <a:uLnTx/>
                <a:uFillTx/>
                <a:latin typeface="Segoe UI"/>
                <a:ea typeface="+mn-ea"/>
                <a:cs typeface="+mn-cs"/>
              </a:rPr>
            </a:br>
            <a:r>
              <a:rPr kumimoji="0" lang="en-CA" sz="1400" b="0" i="0" u="none" strike="noStrike" kern="1200" cap="none" spc="0" normalizeH="0" baseline="0" noProof="0">
                <a:ln>
                  <a:noFill/>
                </a:ln>
                <a:solidFill>
                  <a:srgbClr val="000000">
                    <a:lumMod val="65000"/>
                    <a:lumOff val="35000"/>
                  </a:srgbClr>
                </a:solidFill>
                <a:effectLst/>
                <a:uLnTx/>
                <a:uFillTx/>
                <a:latin typeface="Segoe UI"/>
                <a:ea typeface="+mn-ea"/>
                <a:cs typeface="+mn-cs"/>
              </a:rPr>
              <a:t>Stroke: 1.5pt, #0072bc</a:t>
            </a:r>
            <a:br>
              <a:rPr kumimoji="0" lang="en-CA" sz="1400" b="0" i="0" u="none" strike="noStrike" kern="1200" cap="none" spc="0" normalizeH="0" baseline="0" noProof="0">
                <a:ln>
                  <a:noFill/>
                </a:ln>
                <a:solidFill>
                  <a:srgbClr val="000000">
                    <a:lumMod val="65000"/>
                    <a:lumOff val="35000"/>
                  </a:srgbClr>
                </a:solidFill>
                <a:effectLst/>
                <a:uLnTx/>
                <a:uFillTx/>
                <a:latin typeface="Segoe UI"/>
                <a:ea typeface="+mn-ea"/>
                <a:cs typeface="+mn-cs"/>
              </a:rPr>
            </a:br>
            <a:r>
              <a:rPr kumimoji="0" lang="en-CA" sz="1400" b="0" i="0" u="none" strike="noStrike" kern="1200" cap="none" spc="0" normalizeH="0" baseline="0" noProof="0">
                <a:ln>
                  <a:noFill/>
                </a:ln>
                <a:solidFill>
                  <a:srgbClr val="000000">
                    <a:lumMod val="65000"/>
                    <a:lumOff val="35000"/>
                  </a:srgbClr>
                </a:solidFill>
                <a:effectLst/>
                <a:uLnTx/>
                <a:uFillTx/>
                <a:latin typeface="Segoe UI"/>
                <a:ea typeface="+mn-ea"/>
                <a:cs typeface="+mn-cs"/>
              </a:rPr>
              <a:t>Font: Segoe UI bold,</a:t>
            </a:r>
            <a:br>
              <a:rPr kumimoji="0" lang="en-CA" sz="1400" b="0" i="0" u="none" strike="noStrike" kern="1200" cap="none" spc="0" normalizeH="0" baseline="0" noProof="0">
                <a:ln>
                  <a:noFill/>
                </a:ln>
                <a:solidFill>
                  <a:srgbClr val="000000">
                    <a:lumMod val="65000"/>
                    <a:lumOff val="35000"/>
                  </a:srgbClr>
                </a:solidFill>
                <a:effectLst/>
                <a:uLnTx/>
                <a:uFillTx/>
                <a:latin typeface="Segoe UI"/>
                <a:ea typeface="+mn-ea"/>
                <a:cs typeface="+mn-cs"/>
              </a:rPr>
            </a:br>
            <a:r>
              <a:rPr kumimoji="0" lang="en-CA" sz="1400" b="0" i="0" u="none" strike="noStrike" kern="1200" cap="none" spc="0" normalizeH="0" baseline="0" noProof="0">
                <a:ln>
                  <a:noFill/>
                </a:ln>
                <a:solidFill>
                  <a:srgbClr val="000000">
                    <a:lumMod val="65000"/>
                    <a:lumOff val="35000"/>
                  </a:srgbClr>
                </a:solidFill>
                <a:effectLst/>
                <a:uLnTx/>
                <a:uFillTx/>
                <a:latin typeface="Segoe UI"/>
                <a:ea typeface="+mn-ea"/>
                <a:cs typeface="+mn-cs"/>
              </a:rPr>
              <a:t>18pt, #0072bc</a:t>
            </a:r>
            <a:endParaRPr lang="en-US">
              <a:solidFill>
                <a:schemeClr val="tx2"/>
              </a:solidFill>
              <a:latin typeface="+mj-lt"/>
              <a:ea typeface="Roboto Medium" panose="02000000000000000000" pitchFamily="2" charset="0"/>
              <a:cs typeface="Lato" charset="0"/>
            </a:endParaRPr>
          </a:p>
        </p:txBody>
      </p:sp>
      <p:cxnSp>
        <p:nvCxnSpPr>
          <p:cNvPr id="18" name="Straight Arrow Connector 17">
            <a:extLst>
              <a:ext uri="{FF2B5EF4-FFF2-40B4-BE49-F238E27FC236}">
                <a16:creationId xmlns:a16="http://schemas.microsoft.com/office/drawing/2014/main" id="{EFF86FBC-1337-E8D0-7A4A-68E8DB36380D}"/>
              </a:ext>
            </a:extLst>
          </p:cNvPr>
          <p:cNvCxnSpPr>
            <a:cxnSpLocks/>
          </p:cNvCxnSpPr>
          <p:nvPr userDrawn="1"/>
        </p:nvCxnSpPr>
        <p:spPr>
          <a:xfrm>
            <a:off x="1089660" y="4085484"/>
            <a:ext cx="731520" cy="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grpSp>
        <p:nvGrpSpPr>
          <p:cNvPr id="10" name="Group 9">
            <a:extLst>
              <a:ext uri="{FF2B5EF4-FFF2-40B4-BE49-F238E27FC236}">
                <a16:creationId xmlns:a16="http://schemas.microsoft.com/office/drawing/2014/main" id="{77D98296-C66A-AF4B-A564-CD9C53A748C1}"/>
              </a:ext>
            </a:extLst>
          </p:cNvPr>
          <p:cNvGrpSpPr/>
          <p:nvPr userDrawn="1"/>
        </p:nvGrpSpPr>
        <p:grpSpPr>
          <a:xfrm>
            <a:off x="7330899" y="1794390"/>
            <a:ext cx="1069419" cy="298250"/>
            <a:chOff x="5139357" y="3974840"/>
            <a:chExt cx="2541045" cy="708671"/>
          </a:xfrm>
        </p:grpSpPr>
        <p:pic>
          <p:nvPicPr>
            <p:cNvPr id="14" name="Picture 13">
              <a:extLst>
                <a:ext uri="{FF2B5EF4-FFF2-40B4-BE49-F238E27FC236}">
                  <a16:creationId xmlns:a16="http://schemas.microsoft.com/office/drawing/2014/main" id="{B07506F7-A2A8-E647-A6CE-C57641750B3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139357" y="3974840"/>
              <a:ext cx="705521" cy="708671"/>
            </a:xfrm>
            <a:prstGeom prst="rect">
              <a:avLst/>
            </a:prstGeom>
          </p:spPr>
        </p:pic>
        <p:pic>
          <p:nvPicPr>
            <p:cNvPr id="15" name="Picture 14">
              <a:extLst>
                <a:ext uri="{FF2B5EF4-FFF2-40B4-BE49-F238E27FC236}">
                  <a16:creationId xmlns:a16="http://schemas.microsoft.com/office/drawing/2014/main" id="{117F0F46-526C-0410-FC04-17F3D68FF53C}"/>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057119" y="3974840"/>
              <a:ext cx="705521" cy="708671"/>
            </a:xfrm>
            <a:prstGeom prst="rect">
              <a:avLst/>
            </a:prstGeom>
          </p:spPr>
        </p:pic>
        <p:pic>
          <p:nvPicPr>
            <p:cNvPr id="19" name="Picture 18">
              <a:extLst>
                <a:ext uri="{FF2B5EF4-FFF2-40B4-BE49-F238E27FC236}">
                  <a16:creationId xmlns:a16="http://schemas.microsoft.com/office/drawing/2014/main" id="{01A050DB-2388-E6DE-29B6-9502992C345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6974881" y="3974840"/>
              <a:ext cx="705521" cy="708671"/>
            </a:xfrm>
            <a:prstGeom prst="rect">
              <a:avLst/>
            </a:prstGeom>
          </p:spPr>
        </p:pic>
      </p:grpSp>
      <p:cxnSp>
        <p:nvCxnSpPr>
          <p:cNvPr id="3" name="Straight Connector 2">
            <a:extLst>
              <a:ext uri="{FF2B5EF4-FFF2-40B4-BE49-F238E27FC236}">
                <a16:creationId xmlns:a16="http://schemas.microsoft.com/office/drawing/2014/main" id="{9F890685-D1BD-D059-185A-E7901C456AA5}"/>
              </a:ext>
            </a:extLst>
          </p:cNvPr>
          <p:cNvCxnSpPr>
            <a:cxnSpLocks/>
          </p:cNvCxnSpPr>
          <p:nvPr userDrawn="1"/>
        </p:nvCxnSpPr>
        <p:spPr>
          <a:xfrm flipV="1">
            <a:off x="6908746" y="1625600"/>
            <a:ext cx="0" cy="4198509"/>
          </a:xfrm>
          <a:prstGeom prst="line">
            <a:avLst/>
          </a:prstGeom>
          <a:ln w="6350">
            <a:solidFill>
              <a:srgbClr val="A7A9AC"/>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0661606"/>
      </p:ext>
    </p:extLst>
  </p:cSld>
  <p:clrMapOvr>
    <a:masterClrMapping/>
  </p:clrMapOvr>
  <p:transition spd="med">
    <p:wipe dir="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2BD349A-8D5E-4578-28FC-CB886F569510}"/>
              </a:ext>
            </a:extLst>
          </p:cNvPr>
          <p:cNvSpPr/>
          <p:nvPr userDrawn="1"/>
        </p:nvSpPr>
        <p:spPr>
          <a:xfrm>
            <a:off x="0" y="1085850"/>
            <a:ext cx="12192000" cy="5208624"/>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6B23A617-4BDE-59A5-F9B3-A814F2351348}"/>
              </a:ext>
            </a:extLst>
          </p:cNvPr>
          <p:cNvCxnSpPr/>
          <p:nvPr userDrawn="1"/>
        </p:nvCxnSpPr>
        <p:spPr>
          <a:xfrm>
            <a:off x="457199" y="1102432"/>
            <a:ext cx="365760" cy="0"/>
          </a:xfrm>
          <a:prstGeom prst="line">
            <a:avLst/>
          </a:prstGeom>
          <a:ln w="31750">
            <a:solidFill>
              <a:schemeClr val="accent2"/>
            </a:solidFill>
          </a:ln>
          <a:effectLst/>
        </p:spPr>
        <p:style>
          <a:lnRef idx="2">
            <a:schemeClr val="accent1"/>
          </a:lnRef>
          <a:fillRef idx="0">
            <a:schemeClr val="accent1"/>
          </a:fillRef>
          <a:effectRef idx="1">
            <a:schemeClr val="accent1"/>
          </a:effectRef>
          <a:fontRef idx="minor">
            <a:schemeClr val="tx1"/>
          </a:fontRef>
        </p:style>
      </p:cxnSp>
      <p:sp>
        <p:nvSpPr>
          <p:cNvPr id="2" name="Title 1">
            <a:extLst>
              <a:ext uri="{FF2B5EF4-FFF2-40B4-BE49-F238E27FC236}">
                <a16:creationId xmlns:a16="http://schemas.microsoft.com/office/drawing/2014/main" id="{BC2EE787-57C1-8861-593D-706C671446AB}"/>
              </a:ext>
            </a:extLst>
          </p:cNvPr>
          <p:cNvSpPr>
            <a:spLocks noGrp="1"/>
          </p:cNvSpPr>
          <p:nvPr>
            <p:ph type="title" hasCustomPrompt="1"/>
          </p:nvPr>
        </p:nvSpPr>
        <p:spPr/>
        <p:txBody>
          <a:bodyPr/>
          <a:lstStyle>
            <a:lvl1pPr>
              <a:defRPr/>
            </a:lvl1pPr>
          </a:lstStyle>
          <a:p>
            <a:r>
              <a:rPr lang="en-US"/>
              <a:t>Rounded Corner Boxes and 3-Column Spacing</a:t>
            </a:r>
            <a:endParaRPr lang="en-CA"/>
          </a:p>
        </p:txBody>
      </p:sp>
      <p:sp>
        <p:nvSpPr>
          <p:cNvPr id="3" name="Footer Placeholder 2">
            <a:extLst>
              <a:ext uri="{FF2B5EF4-FFF2-40B4-BE49-F238E27FC236}">
                <a16:creationId xmlns:a16="http://schemas.microsoft.com/office/drawing/2014/main" id="{2BB87D33-CE41-E27C-AD2D-EABF1F31A735}"/>
              </a:ext>
            </a:extLst>
          </p:cNvPr>
          <p:cNvSpPr>
            <a:spLocks noGrp="1"/>
          </p:cNvSpPr>
          <p:nvPr>
            <p:ph type="ftr" sz="quarter" idx="10"/>
          </p:nvPr>
        </p:nvSpPr>
        <p:spPr/>
        <p:txBody>
          <a:bodyPr tIns="0" bIns="0"/>
          <a:lstStyle/>
          <a:p>
            <a:pPr fontAlgn="base">
              <a:spcBef>
                <a:spcPct val="0"/>
              </a:spcBef>
              <a:spcAft>
                <a:spcPct val="0"/>
              </a:spcAft>
            </a:pPr>
            <a:endParaRPr lang="en-US">
              <a:cs typeface="Arial" charset="0"/>
            </a:endParaRPr>
          </a:p>
        </p:txBody>
      </p:sp>
      <p:sp>
        <p:nvSpPr>
          <p:cNvPr id="4" name="Slide Number Placeholder 3">
            <a:extLst>
              <a:ext uri="{FF2B5EF4-FFF2-40B4-BE49-F238E27FC236}">
                <a16:creationId xmlns:a16="http://schemas.microsoft.com/office/drawing/2014/main" id="{677A37A7-5888-3104-92A2-D5439BA07C5F}"/>
              </a:ext>
            </a:extLst>
          </p:cNvPr>
          <p:cNvSpPr>
            <a:spLocks noGrp="1"/>
          </p:cNvSpPr>
          <p:nvPr>
            <p:ph type="sldNum" sz="quarter" idx="11"/>
          </p:nvPr>
        </p:nvSpPr>
        <p:spPr/>
        <p:txBody>
          <a:bodyPr/>
          <a:lstStyle/>
          <a:p>
            <a:pPr fontAlgn="base">
              <a:spcBef>
                <a:spcPct val="0"/>
              </a:spcBef>
              <a:spcAft>
                <a:spcPct val="0"/>
              </a:spcAft>
            </a:pPr>
            <a:fld id="{FAD7BA16-B2D5-D54C-893C-26B8E5DA63D8}" type="slidenum">
              <a:rPr lang="en-US" smtClean="0">
                <a:cs typeface="Arial" charset="0"/>
              </a:rPr>
              <a:pPr fontAlgn="base">
                <a:spcBef>
                  <a:spcPct val="0"/>
                </a:spcBef>
                <a:spcAft>
                  <a:spcPct val="0"/>
                </a:spcAft>
              </a:pPr>
              <a:t>‹#›</a:t>
            </a:fld>
            <a:endParaRPr lang="en-US">
              <a:cs typeface="Arial" charset="0"/>
            </a:endParaRPr>
          </a:p>
        </p:txBody>
      </p:sp>
      <p:sp>
        <p:nvSpPr>
          <p:cNvPr id="7" name="Rectangle: Rounded Corners 6">
            <a:extLst>
              <a:ext uri="{FF2B5EF4-FFF2-40B4-BE49-F238E27FC236}">
                <a16:creationId xmlns:a16="http://schemas.microsoft.com/office/drawing/2014/main" id="{01F74FED-2C37-41C8-4658-B66B9CEE75C5}"/>
              </a:ext>
            </a:extLst>
          </p:cNvPr>
          <p:cNvSpPr/>
          <p:nvPr userDrawn="1"/>
        </p:nvSpPr>
        <p:spPr>
          <a:xfrm>
            <a:off x="457200" y="1514393"/>
            <a:ext cx="3690000" cy="4459687"/>
          </a:xfrm>
          <a:prstGeom prst="roundRect">
            <a:avLst>
              <a:gd name="adj" fmla="val 1828"/>
            </a:avLst>
          </a:prstGeom>
          <a:solidFill>
            <a:schemeClr val="bg2"/>
          </a:solidFill>
          <a:ln w="12700">
            <a:solidFill>
              <a:schemeClr val="bg2">
                <a:lumMod val="85000"/>
              </a:schemeClr>
            </a:solidFill>
          </a:ln>
          <a:effectLst>
            <a:outerShdw blurRad="152400" dist="12700" dir="2700009" rotWithShape="0">
              <a:schemeClr val="bg1">
                <a:lumMod val="7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endParaRPr kumimoji="0" lang="en-CA" b="0" i="0" u="none" strike="noStrike" cap="none" spc="0" normalizeH="0" baseline="0" noProof="0">
              <a:ln>
                <a:noFill/>
              </a:ln>
              <a:solidFill>
                <a:srgbClr val="FFFFFF"/>
              </a:solidFill>
              <a:effectLst/>
              <a:uLnTx/>
              <a:uFillTx/>
              <a:latin typeface="Segoe UI"/>
            </a:endParaRPr>
          </a:p>
        </p:txBody>
      </p:sp>
      <p:grpSp>
        <p:nvGrpSpPr>
          <p:cNvPr id="27" name="Group 26">
            <a:extLst>
              <a:ext uri="{FF2B5EF4-FFF2-40B4-BE49-F238E27FC236}">
                <a16:creationId xmlns:a16="http://schemas.microsoft.com/office/drawing/2014/main" id="{C1257020-0AD1-BF46-ABE4-04CC9A2C2FA8}"/>
              </a:ext>
            </a:extLst>
          </p:cNvPr>
          <p:cNvGrpSpPr/>
          <p:nvPr userDrawn="1"/>
        </p:nvGrpSpPr>
        <p:grpSpPr>
          <a:xfrm>
            <a:off x="692250" y="1704588"/>
            <a:ext cx="3206650" cy="1622043"/>
            <a:chOff x="692250" y="1704588"/>
            <a:chExt cx="3206650" cy="1622043"/>
          </a:xfrm>
        </p:grpSpPr>
        <p:sp>
          <p:nvSpPr>
            <p:cNvPr id="12" name="Title 1">
              <a:extLst>
                <a:ext uri="{FF2B5EF4-FFF2-40B4-BE49-F238E27FC236}">
                  <a16:creationId xmlns:a16="http://schemas.microsoft.com/office/drawing/2014/main" id="{2593679C-3B0D-AE02-D4AC-8E03E12DF734}"/>
                </a:ext>
              </a:extLst>
            </p:cNvPr>
            <p:cNvSpPr txBox="1">
              <a:spLocks/>
            </p:cNvSpPr>
            <p:nvPr userDrawn="1"/>
          </p:nvSpPr>
          <p:spPr bwMode="auto">
            <a:xfrm>
              <a:off x="692250" y="1704588"/>
              <a:ext cx="3206650" cy="893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0" bIns="45720" numCol="1" anchor="t" anchorCtr="0" compatLnSpc="1">
              <a:prstTxWarp prst="textNoShape">
                <a:avLst/>
              </a:prstTxWarp>
            </a:bodyPr>
            <a:lstStyle>
              <a:lvl1pPr algn="l" rtl="0" eaLnBrk="1" fontAlgn="base" hangingPunct="1">
                <a:lnSpc>
                  <a:spcPts val="3000"/>
                </a:lnSpc>
                <a:spcBef>
                  <a:spcPct val="0"/>
                </a:spcBef>
                <a:spcAft>
                  <a:spcPct val="0"/>
                </a:spcAft>
                <a:defRPr sz="3200" b="0" kern="1200" spc="-20" baseline="0">
                  <a:solidFill>
                    <a:schemeClr val="tx2"/>
                  </a:solidFill>
                  <a:latin typeface="+mj-lt"/>
                  <a:ea typeface="+mj-ea"/>
                  <a:cs typeface="+mj-cs"/>
                </a:defRPr>
              </a:lvl1pPr>
              <a:lvl2pPr algn="l" rtl="0" eaLnBrk="1" fontAlgn="base" hangingPunct="1">
                <a:spcBef>
                  <a:spcPct val="0"/>
                </a:spcBef>
                <a:spcAft>
                  <a:spcPct val="0"/>
                </a:spcAft>
                <a:defRPr sz="2800" b="1">
                  <a:solidFill>
                    <a:srgbClr val="005288"/>
                  </a:solidFill>
                  <a:latin typeface="Arial" charset="0"/>
                </a:defRPr>
              </a:lvl2pPr>
              <a:lvl3pPr algn="l" rtl="0" eaLnBrk="1" fontAlgn="base" hangingPunct="1">
                <a:spcBef>
                  <a:spcPct val="0"/>
                </a:spcBef>
                <a:spcAft>
                  <a:spcPct val="0"/>
                </a:spcAft>
                <a:defRPr sz="2800" b="1">
                  <a:solidFill>
                    <a:srgbClr val="005288"/>
                  </a:solidFill>
                  <a:latin typeface="Arial" charset="0"/>
                </a:defRPr>
              </a:lvl3pPr>
              <a:lvl4pPr algn="l" rtl="0" eaLnBrk="1" fontAlgn="base" hangingPunct="1">
                <a:spcBef>
                  <a:spcPct val="0"/>
                </a:spcBef>
                <a:spcAft>
                  <a:spcPct val="0"/>
                </a:spcAft>
                <a:defRPr sz="2800" b="1">
                  <a:solidFill>
                    <a:srgbClr val="005288"/>
                  </a:solidFill>
                  <a:latin typeface="Arial" charset="0"/>
                </a:defRPr>
              </a:lvl4pPr>
              <a:lvl5pPr algn="l" rtl="0" eaLnBrk="1" fontAlgn="base" hangingPunct="1">
                <a:spcBef>
                  <a:spcPct val="0"/>
                </a:spcBef>
                <a:spcAft>
                  <a:spcPct val="0"/>
                </a:spcAft>
                <a:defRPr sz="2800" b="1">
                  <a:solidFill>
                    <a:srgbClr val="005288"/>
                  </a:solidFill>
                  <a:latin typeface="Arial" charset="0"/>
                </a:defRPr>
              </a:lvl5pPr>
              <a:lvl6pPr marL="457200" algn="l" rtl="0" eaLnBrk="1" fontAlgn="base" hangingPunct="1">
                <a:spcBef>
                  <a:spcPct val="0"/>
                </a:spcBef>
                <a:spcAft>
                  <a:spcPct val="0"/>
                </a:spcAft>
                <a:defRPr sz="2800" b="1">
                  <a:solidFill>
                    <a:srgbClr val="005288"/>
                  </a:solidFill>
                  <a:latin typeface="Arial" charset="0"/>
                </a:defRPr>
              </a:lvl6pPr>
              <a:lvl7pPr marL="914400" algn="l" rtl="0" eaLnBrk="1" fontAlgn="base" hangingPunct="1">
                <a:spcBef>
                  <a:spcPct val="0"/>
                </a:spcBef>
                <a:spcAft>
                  <a:spcPct val="0"/>
                </a:spcAft>
                <a:defRPr sz="2800" b="1">
                  <a:solidFill>
                    <a:srgbClr val="005288"/>
                  </a:solidFill>
                  <a:latin typeface="Arial" charset="0"/>
                </a:defRPr>
              </a:lvl7pPr>
              <a:lvl8pPr marL="1371600" algn="l" rtl="0" eaLnBrk="1" fontAlgn="base" hangingPunct="1">
                <a:spcBef>
                  <a:spcPct val="0"/>
                </a:spcBef>
                <a:spcAft>
                  <a:spcPct val="0"/>
                </a:spcAft>
                <a:defRPr sz="2800" b="1">
                  <a:solidFill>
                    <a:srgbClr val="005288"/>
                  </a:solidFill>
                  <a:latin typeface="Arial" charset="0"/>
                </a:defRPr>
              </a:lvl8pPr>
              <a:lvl9pPr marL="1828800" algn="l" rtl="0" eaLnBrk="1" fontAlgn="base" hangingPunct="1">
                <a:spcBef>
                  <a:spcPct val="0"/>
                </a:spcBef>
                <a:spcAft>
                  <a:spcPct val="0"/>
                </a:spcAft>
                <a:defRPr sz="2800" b="1">
                  <a:solidFill>
                    <a:srgbClr val="005288"/>
                  </a:solidFill>
                  <a:latin typeface="Arial" charset="0"/>
                </a:defRPr>
              </a:lvl9pPr>
            </a:lstStyle>
            <a:p>
              <a:pPr>
                <a:lnSpc>
                  <a:spcPct val="100000"/>
                </a:lnSpc>
                <a:spcAft>
                  <a:spcPts val="600"/>
                </a:spcAft>
              </a:pPr>
              <a:r>
                <a:rPr lang="en-CA" sz="1800"/>
                <a:t>Rounded Corner Boxes:</a:t>
              </a:r>
            </a:p>
            <a:p>
              <a:pPr marL="0" marR="0" lvl="0" indent="0" algn="l" defTabSz="914400" rtl="0" eaLnBrk="1" fontAlgn="base" latinLnBrk="0" hangingPunct="1">
                <a:lnSpc>
                  <a:spcPct val="100000"/>
                </a:lnSpc>
                <a:spcBef>
                  <a:spcPct val="0"/>
                </a:spcBef>
                <a:spcAft>
                  <a:spcPct val="0"/>
                </a:spcAft>
                <a:buClrTx/>
                <a:buSzTx/>
                <a:buFontTx/>
                <a:buNone/>
                <a:tabLst/>
                <a:defRPr/>
              </a:pPr>
              <a:r>
                <a:rPr lang="en-CA" sz="1400">
                  <a:solidFill>
                    <a:schemeClr val="tx1">
                      <a:lumMod val="65000"/>
                      <a:lumOff val="35000"/>
                    </a:schemeClr>
                  </a:solidFill>
                  <a:latin typeface="+mn-lt"/>
                </a:rPr>
                <a:t>Radius: 0.08”</a:t>
              </a:r>
            </a:p>
            <a:p>
              <a:pPr>
                <a:lnSpc>
                  <a:spcPct val="100000"/>
                </a:lnSpc>
              </a:pPr>
              <a:r>
                <a:rPr lang="en-CA" sz="1400">
                  <a:solidFill>
                    <a:schemeClr val="tx1">
                      <a:lumMod val="65000"/>
                      <a:lumOff val="35000"/>
                    </a:schemeClr>
                  </a:solidFill>
                  <a:latin typeface="+mn-lt"/>
                </a:rPr>
                <a:t>Fill: white</a:t>
              </a:r>
            </a:p>
            <a:p>
              <a:pPr>
                <a:lnSpc>
                  <a:spcPct val="100000"/>
                </a:lnSpc>
              </a:pPr>
              <a:r>
                <a:rPr lang="en-CA" sz="1400">
                  <a:solidFill>
                    <a:schemeClr val="tx1">
                      <a:lumMod val="65000"/>
                      <a:lumOff val="35000"/>
                    </a:schemeClr>
                  </a:solidFill>
                  <a:latin typeface="+mn-lt"/>
                </a:rPr>
                <a:t>Line thickness: 1pt</a:t>
              </a:r>
            </a:p>
            <a:p>
              <a:pPr>
                <a:lnSpc>
                  <a:spcPct val="100000"/>
                </a:lnSpc>
              </a:pPr>
              <a:r>
                <a:rPr lang="en-CA" sz="1400">
                  <a:solidFill>
                    <a:schemeClr val="tx1">
                      <a:lumMod val="65000"/>
                      <a:lumOff val="35000"/>
                    </a:schemeClr>
                  </a:solidFill>
                  <a:latin typeface="+mn-lt"/>
                </a:rPr>
                <a:t>Line colour: #d8d8d8</a:t>
              </a:r>
            </a:p>
          </p:txBody>
        </p:sp>
        <p:grpSp>
          <p:nvGrpSpPr>
            <p:cNvPr id="25" name="Group 24">
              <a:extLst>
                <a:ext uri="{FF2B5EF4-FFF2-40B4-BE49-F238E27FC236}">
                  <a16:creationId xmlns:a16="http://schemas.microsoft.com/office/drawing/2014/main" id="{14F3F300-0A79-9127-4595-9235B08A2BAE}"/>
                </a:ext>
              </a:extLst>
            </p:cNvPr>
            <p:cNvGrpSpPr/>
            <p:nvPr userDrawn="1"/>
          </p:nvGrpSpPr>
          <p:grpSpPr>
            <a:xfrm>
              <a:off x="1478280" y="2183471"/>
              <a:ext cx="2420620" cy="1143160"/>
              <a:chOff x="1478280" y="2198711"/>
              <a:chExt cx="2420620" cy="1143160"/>
            </a:xfrm>
          </p:grpSpPr>
          <p:pic>
            <p:nvPicPr>
              <p:cNvPr id="19" name="Picture 18">
                <a:extLst>
                  <a:ext uri="{FF2B5EF4-FFF2-40B4-BE49-F238E27FC236}">
                    <a16:creationId xmlns:a16="http://schemas.microsoft.com/office/drawing/2014/main" id="{88803886-F767-69E2-576B-1E361F874A49}"/>
                  </a:ext>
                </a:extLst>
              </p:cNvPr>
              <p:cNvPicPr>
                <a:picLocks noChangeAspect="1"/>
              </p:cNvPicPr>
              <p:nvPr userDrawn="1"/>
            </p:nvPicPr>
            <p:blipFill>
              <a:blip r:embed="rId2"/>
              <a:stretch>
                <a:fillRect/>
              </a:stretch>
            </p:blipFill>
            <p:spPr>
              <a:xfrm>
                <a:off x="2927214" y="2198711"/>
                <a:ext cx="971686" cy="1143160"/>
              </a:xfrm>
              <a:prstGeom prst="rect">
                <a:avLst/>
              </a:prstGeom>
            </p:spPr>
          </p:pic>
          <p:cxnSp>
            <p:nvCxnSpPr>
              <p:cNvPr id="21" name="Straight Arrow Connector 20">
                <a:extLst>
                  <a:ext uri="{FF2B5EF4-FFF2-40B4-BE49-F238E27FC236}">
                    <a16:creationId xmlns:a16="http://schemas.microsoft.com/office/drawing/2014/main" id="{7BA8DFAA-B2D9-B912-65EC-9D53B4CB4E53}"/>
                  </a:ext>
                </a:extLst>
              </p:cNvPr>
              <p:cNvCxnSpPr/>
              <p:nvPr userDrawn="1"/>
            </p:nvCxnSpPr>
            <p:spPr>
              <a:xfrm>
                <a:off x="2446020" y="2882642"/>
                <a:ext cx="746760" cy="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28" name="Straight Arrow Connector 27">
                <a:extLst>
                  <a:ext uri="{FF2B5EF4-FFF2-40B4-BE49-F238E27FC236}">
                    <a16:creationId xmlns:a16="http://schemas.microsoft.com/office/drawing/2014/main" id="{45950790-0310-B2C9-C739-5F4093AA20F1}"/>
                  </a:ext>
                </a:extLst>
              </p:cNvPr>
              <p:cNvCxnSpPr>
                <a:cxnSpLocks/>
              </p:cNvCxnSpPr>
              <p:nvPr userDrawn="1"/>
            </p:nvCxnSpPr>
            <p:spPr>
              <a:xfrm>
                <a:off x="1478280" y="2446020"/>
                <a:ext cx="1874520" cy="6096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grpSp>
      </p:grpSp>
      <p:grpSp>
        <p:nvGrpSpPr>
          <p:cNvPr id="26" name="Group 25">
            <a:extLst>
              <a:ext uri="{FF2B5EF4-FFF2-40B4-BE49-F238E27FC236}">
                <a16:creationId xmlns:a16="http://schemas.microsoft.com/office/drawing/2014/main" id="{E47D08B1-DB49-42E5-9256-5EF2363F13ED}"/>
              </a:ext>
            </a:extLst>
          </p:cNvPr>
          <p:cNvGrpSpPr/>
          <p:nvPr userDrawn="1"/>
        </p:nvGrpSpPr>
        <p:grpSpPr>
          <a:xfrm>
            <a:off x="692250" y="4189291"/>
            <a:ext cx="3206650" cy="1146696"/>
            <a:chOff x="692250" y="4189291"/>
            <a:chExt cx="3206650" cy="1146696"/>
          </a:xfrm>
        </p:grpSpPr>
        <p:sp>
          <p:nvSpPr>
            <p:cNvPr id="13" name="Title 1">
              <a:extLst>
                <a:ext uri="{FF2B5EF4-FFF2-40B4-BE49-F238E27FC236}">
                  <a16:creationId xmlns:a16="http://schemas.microsoft.com/office/drawing/2014/main" id="{716639E7-277A-83EB-70C5-08F90B1C065A}"/>
                </a:ext>
              </a:extLst>
            </p:cNvPr>
            <p:cNvSpPr txBox="1">
              <a:spLocks/>
            </p:cNvSpPr>
            <p:nvPr userDrawn="1"/>
          </p:nvSpPr>
          <p:spPr bwMode="auto">
            <a:xfrm>
              <a:off x="692250" y="4189291"/>
              <a:ext cx="3206650" cy="893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0" bIns="45720" numCol="1" anchor="t" anchorCtr="0" compatLnSpc="1">
              <a:prstTxWarp prst="textNoShape">
                <a:avLst/>
              </a:prstTxWarp>
            </a:bodyPr>
            <a:lstStyle>
              <a:lvl1pPr algn="l" rtl="0" eaLnBrk="1" fontAlgn="base" hangingPunct="1">
                <a:lnSpc>
                  <a:spcPts val="3000"/>
                </a:lnSpc>
                <a:spcBef>
                  <a:spcPct val="0"/>
                </a:spcBef>
                <a:spcAft>
                  <a:spcPct val="0"/>
                </a:spcAft>
                <a:defRPr sz="3200" b="0" kern="1200" spc="-20" baseline="0">
                  <a:solidFill>
                    <a:schemeClr val="tx2"/>
                  </a:solidFill>
                  <a:latin typeface="+mj-lt"/>
                  <a:ea typeface="+mj-ea"/>
                  <a:cs typeface="+mj-cs"/>
                </a:defRPr>
              </a:lvl1pPr>
              <a:lvl2pPr algn="l" rtl="0" eaLnBrk="1" fontAlgn="base" hangingPunct="1">
                <a:spcBef>
                  <a:spcPct val="0"/>
                </a:spcBef>
                <a:spcAft>
                  <a:spcPct val="0"/>
                </a:spcAft>
                <a:defRPr sz="2800" b="1">
                  <a:solidFill>
                    <a:srgbClr val="005288"/>
                  </a:solidFill>
                  <a:latin typeface="Arial" charset="0"/>
                </a:defRPr>
              </a:lvl2pPr>
              <a:lvl3pPr algn="l" rtl="0" eaLnBrk="1" fontAlgn="base" hangingPunct="1">
                <a:spcBef>
                  <a:spcPct val="0"/>
                </a:spcBef>
                <a:spcAft>
                  <a:spcPct val="0"/>
                </a:spcAft>
                <a:defRPr sz="2800" b="1">
                  <a:solidFill>
                    <a:srgbClr val="005288"/>
                  </a:solidFill>
                  <a:latin typeface="Arial" charset="0"/>
                </a:defRPr>
              </a:lvl3pPr>
              <a:lvl4pPr algn="l" rtl="0" eaLnBrk="1" fontAlgn="base" hangingPunct="1">
                <a:spcBef>
                  <a:spcPct val="0"/>
                </a:spcBef>
                <a:spcAft>
                  <a:spcPct val="0"/>
                </a:spcAft>
                <a:defRPr sz="2800" b="1">
                  <a:solidFill>
                    <a:srgbClr val="005288"/>
                  </a:solidFill>
                  <a:latin typeface="Arial" charset="0"/>
                </a:defRPr>
              </a:lvl4pPr>
              <a:lvl5pPr algn="l" rtl="0" eaLnBrk="1" fontAlgn="base" hangingPunct="1">
                <a:spcBef>
                  <a:spcPct val="0"/>
                </a:spcBef>
                <a:spcAft>
                  <a:spcPct val="0"/>
                </a:spcAft>
                <a:defRPr sz="2800" b="1">
                  <a:solidFill>
                    <a:srgbClr val="005288"/>
                  </a:solidFill>
                  <a:latin typeface="Arial" charset="0"/>
                </a:defRPr>
              </a:lvl5pPr>
              <a:lvl6pPr marL="457200" algn="l" rtl="0" eaLnBrk="1" fontAlgn="base" hangingPunct="1">
                <a:spcBef>
                  <a:spcPct val="0"/>
                </a:spcBef>
                <a:spcAft>
                  <a:spcPct val="0"/>
                </a:spcAft>
                <a:defRPr sz="2800" b="1">
                  <a:solidFill>
                    <a:srgbClr val="005288"/>
                  </a:solidFill>
                  <a:latin typeface="Arial" charset="0"/>
                </a:defRPr>
              </a:lvl6pPr>
              <a:lvl7pPr marL="914400" algn="l" rtl="0" eaLnBrk="1" fontAlgn="base" hangingPunct="1">
                <a:spcBef>
                  <a:spcPct val="0"/>
                </a:spcBef>
                <a:spcAft>
                  <a:spcPct val="0"/>
                </a:spcAft>
                <a:defRPr sz="2800" b="1">
                  <a:solidFill>
                    <a:srgbClr val="005288"/>
                  </a:solidFill>
                  <a:latin typeface="Arial" charset="0"/>
                </a:defRPr>
              </a:lvl7pPr>
              <a:lvl8pPr marL="1371600" algn="l" rtl="0" eaLnBrk="1" fontAlgn="base" hangingPunct="1">
                <a:spcBef>
                  <a:spcPct val="0"/>
                </a:spcBef>
                <a:spcAft>
                  <a:spcPct val="0"/>
                </a:spcAft>
                <a:defRPr sz="2800" b="1">
                  <a:solidFill>
                    <a:srgbClr val="005288"/>
                  </a:solidFill>
                  <a:latin typeface="Arial" charset="0"/>
                </a:defRPr>
              </a:lvl8pPr>
              <a:lvl9pPr marL="1828800" algn="l" rtl="0" eaLnBrk="1" fontAlgn="base" hangingPunct="1">
                <a:spcBef>
                  <a:spcPct val="0"/>
                </a:spcBef>
                <a:spcAft>
                  <a:spcPct val="0"/>
                </a:spcAft>
                <a:defRPr sz="2800" b="1">
                  <a:solidFill>
                    <a:srgbClr val="005288"/>
                  </a:solidFill>
                  <a:latin typeface="Arial" charset="0"/>
                </a:defRPr>
              </a:lvl9pPr>
            </a:lstStyle>
            <a:p>
              <a:pPr>
                <a:lnSpc>
                  <a:spcPct val="100000"/>
                </a:lnSpc>
                <a:spcAft>
                  <a:spcPts val="600"/>
                </a:spcAft>
              </a:pPr>
              <a:r>
                <a:rPr lang="en-CA" sz="1800"/>
                <a:t>Shape Effects: </a:t>
              </a:r>
              <a:br>
                <a:rPr lang="en-CA" sz="1800"/>
              </a:br>
              <a:r>
                <a:rPr lang="en-CA" sz="1800"/>
                <a:t>Shadow</a:t>
              </a:r>
            </a:p>
            <a:p>
              <a:pPr>
                <a:lnSpc>
                  <a:spcPct val="100000"/>
                </a:lnSpc>
              </a:pPr>
              <a:r>
                <a:rPr lang="en-CA" sz="1400">
                  <a:solidFill>
                    <a:schemeClr val="tx1">
                      <a:lumMod val="65000"/>
                      <a:lumOff val="35000"/>
                    </a:schemeClr>
                  </a:solidFill>
                  <a:latin typeface="+mn-lt"/>
                </a:rPr>
                <a:t>Color:#</a:t>
              </a:r>
              <a:r>
                <a:rPr lang="en-CA" sz="1400" err="1">
                  <a:solidFill>
                    <a:schemeClr val="tx1">
                      <a:lumMod val="65000"/>
                      <a:lumOff val="35000"/>
                    </a:schemeClr>
                  </a:solidFill>
                  <a:latin typeface="+mn-lt"/>
                </a:rPr>
                <a:t>bfbfbf</a:t>
              </a:r>
              <a:br>
                <a:rPr lang="en-CA" sz="1400">
                  <a:solidFill>
                    <a:schemeClr val="tx1">
                      <a:lumMod val="65000"/>
                      <a:lumOff val="35000"/>
                    </a:schemeClr>
                  </a:solidFill>
                  <a:latin typeface="+mn-lt"/>
                </a:rPr>
              </a:br>
              <a:r>
                <a:rPr lang="en-CA" sz="1400">
                  <a:solidFill>
                    <a:schemeClr val="tx1">
                      <a:lumMod val="65000"/>
                      <a:lumOff val="35000"/>
                    </a:schemeClr>
                  </a:solidFill>
                  <a:latin typeface="+mn-lt"/>
                </a:rPr>
                <a:t>Transparency: 75%</a:t>
              </a:r>
              <a:br>
                <a:rPr lang="en-CA" sz="1400">
                  <a:solidFill>
                    <a:schemeClr val="tx1">
                      <a:lumMod val="65000"/>
                      <a:lumOff val="35000"/>
                    </a:schemeClr>
                  </a:solidFill>
                  <a:latin typeface="+mn-lt"/>
                </a:rPr>
              </a:br>
              <a:r>
                <a:rPr lang="en-CA" sz="1400">
                  <a:solidFill>
                    <a:schemeClr val="tx1">
                      <a:lumMod val="65000"/>
                      <a:lumOff val="35000"/>
                    </a:schemeClr>
                  </a:solidFill>
                  <a:latin typeface="+mn-lt"/>
                </a:rPr>
                <a:t>Size: 100%; Blur: 12pt</a:t>
              </a:r>
              <a:br>
                <a:rPr lang="en-CA" sz="1400">
                  <a:solidFill>
                    <a:schemeClr val="tx1">
                      <a:lumMod val="65000"/>
                      <a:lumOff val="35000"/>
                    </a:schemeClr>
                  </a:solidFill>
                  <a:latin typeface="+mn-lt"/>
                </a:rPr>
              </a:br>
              <a:r>
                <a:rPr lang="en-CA" sz="1400">
                  <a:solidFill>
                    <a:schemeClr val="tx1">
                      <a:lumMod val="65000"/>
                      <a:lumOff val="35000"/>
                    </a:schemeClr>
                  </a:solidFill>
                  <a:latin typeface="+mn-lt"/>
                </a:rPr>
                <a:t>Angle: 45deg; Distance: 1pt</a:t>
              </a:r>
            </a:p>
          </p:txBody>
        </p:sp>
        <p:grpSp>
          <p:nvGrpSpPr>
            <p:cNvPr id="23" name="Group 22">
              <a:extLst>
                <a:ext uri="{FF2B5EF4-FFF2-40B4-BE49-F238E27FC236}">
                  <a16:creationId xmlns:a16="http://schemas.microsoft.com/office/drawing/2014/main" id="{0FE1F566-5F63-9135-4230-CD0BE5024831}"/>
                </a:ext>
              </a:extLst>
            </p:cNvPr>
            <p:cNvGrpSpPr/>
            <p:nvPr userDrawn="1"/>
          </p:nvGrpSpPr>
          <p:grpSpPr>
            <a:xfrm>
              <a:off x="1882140" y="4202354"/>
              <a:ext cx="2014342" cy="1133633"/>
              <a:chOff x="1882140" y="4070082"/>
              <a:chExt cx="2014342" cy="1133633"/>
            </a:xfrm>
          </p:grpSpPr>
          <p:pic>
            <p:nvPicPr>
              <p:cNvPr id="17" name="Picture 16">
                <a:extLst>
                  <a:ext uri="{FF2B5EF4-FFF2-40B4-BE49-F238E27FC236}">
                    <a16:creationId xmlns:a16="http://schemas.microsoft.com/office/drawing/2014/main" id="{DDEBE883-FB97-9489-3C7A-380AF40EE69C}"/>
                  </a:ext>
                </a:extLst>
              </p:cNvPr>
              <p:cNvPicPr>
                <a:picLocks noChangeAspect="1"/>
              </p:cNvPicPr>
              <p:nvPr userDrawn="1"/>
            </p:nvPicPr>
            <p:blipFill>
              <a:blip r:embed="rId3"/>
              <a:stretch>
                <a:fillRect/>
              </a:stretch>
            </p:blipFill>
            <p:spPr>
              <a:xfrm>
                <a:off x="2915270" y="4070082"/>
                <a:ext cx="981212" cy="1133633"/>
              </a:xfrm>
              <a:prstGeom prst="rect">
                <a:avLst/>
              </a:prstGeom>
            </p:spPr>
          </p:pic>
          <p:cxnSp>
            <p:nvCxnSpPr>
              <p:cNvPr id="22" name="Straight Arrow Connector 21">
                <a:extLst>
                  <a:ext uri="{FF2B5EF4-FFF2-40B4-BE49-F238E27FC236}">
                    <a16:creationId xmlns:a16="http://schemas.microsoft.com/office/drawing/2014/main" id="{94E7335F-3CE9-2EEA-EDF2-7903F970A7DB}"/>
                  </a:ext>
                </a:extLst>
              </p:cNvPr>
              <p:cNvCxnSpPr>
                <a:cxnSpLocks/>
              </p:cNvCxnSpPr>
              <p:nvPr userDrawn="1"/>
            </p:nvCxnSpPr>
            <p:spPr>
              <a:xfrm>
                <a:off x="1882140" y="4856222"/>
                <a:ext cx="1010270" cy="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grpSp>
      </p:grpSp>
      <p:sp>
        <p:nvSpPr>
          <p:cNvPr id="31" name="Rectangle: Rounded Corners 30">
            <a:extLst>
              <a:ext uri="{FF2B5EF4-FFF2-40B4-BE49-F238E27FC236}">
                <a16:creationId xmlns:a16="http://schemas.microsoft.com/office/drawing/2014/main" id="{BE7BC4D8-D0F1-7CC2-38D5-86957A9968C0}"/>
              </a:ext>
            </a:extLst>
          </p:cNvPr>
          <p:cNvSpPr>
            <a:spLocks/>
          </p:cNvSpPr>
          <p:nvPr userDrawn="1"/>
        </p:nvSpPr>
        <p:spPr>
          <a:xfrm>
            <a:off x="4249475" y="1514394"/>
            <a:ext cx="3690000" cy="4459687"/>
          </a:xfrm>
          <a:prstGeom prst="roundRect">
            <a:avLst>
              <a:gd name="adj" fmla="val 1828"/>
            </a:avLst>
          </a:prstGeom>
          <a:solidFill>
            <a:schemeClr val="bg2"/>
          </a:solidFill>
          <a:ln w="12700">
            <a:solidFill>
              <a:schemeClr val="bg2">
                <a:lumMod val="85000"/>
              </a:schemeClr>
            </a:solidFill>
          </a:ln>
          <a:effectLst>
            <a:outerShdw blurRad="152400" dist="12700" dir="2700009" rotWithShape="0">
              <a:schemeClr val="bg1">
                <a:lumMod val="75000"/>
                <a:alpha val="25000"/>
              </a:schemeClr>
            </a:outerShdw>
          </a:effectLst>
          <a:extLs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endParaRPr kumimoji="0" lang="en-CA" b="0" i="0" u="none" strike="noStrike" cap="none" spc="0" normalizeH="0" baseline="0" noProof="0">
              <a:ln>
                <a:noFill/>
              </a:ln>
              <a:solidFill>
                <a:srgbClr val="FFFFFF"/>
              </a:solidFill>
              <a:effectLst/>
              <a:uLnTx/>
              <a:uFillTx/>
              <a:latin typeface="Segoe UI"/>
            </a:endParaRPr>
          </a:p>
        </p:txBody>
      </p:sp>
      <p:sp>
        <p:nvSpPr>
          <p:cNvPr id="32" name="Rectangle: Rounded Corners 31">
            <a:extLst>
              <a:ext uri="{FF2B5EF4-FFF2-40B4-BE49-F238E27FC236}">
                <a16:creationId xmlns:a16="http://schemas.microsoft.com/office/drawing/2014/main" id="{1BAD6516-B9C1-0B7E-886D-F2C951EE87CD}"/>
              </a:ext>
            </a:extLst>
          </p:cNvPr>
          <p:cNvSpPr>
            <a:spLocks/>
          </p:cNvSpPr>
          <p:nvPr userDrawn="1"/>
        </p:nvSpPr>
        <p:spPr>
          <a:xfrm>
            <a:off x="8041750" y="1514394"/>
            <a:ext cx="3690000" cy="4459687"/>
          </a:xfrm>
          <a:prstGeom prst="roundRect">
            <a:avLst>
              <a:gd name="adj" fmla="val 1828"/>
            </a:avLst>
          </a:prstGeom>
          <a:solidFill>
            <a:schemeClr val="bg2"/>
          </a:solidFill>
          <a:ln w="12700">
            <a:solidFill>
              <a:schemeClr val="bg2">
                <a:lumMod val="85000"/>
              </a:schemeClr>
            </a:solidFill>
          </a:ln>
          <a:effectLst>
            <a:outerShdw blurRad="152400" dist="12700" dir="2700009" rotWithShape="0">
              <a:schemeClr val="bg1">
                <a:lumMod val="75000"/>
                <a:alpha val="25000"/>
              </a:schemeClr>
            </a:outerShdw>
          </a:effectLst>
          <a:extLs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endParaRPr kumimoji="0" lang="en-CA" b="0" i="0" u="none" strike="noStrike" cap="none" spc="0" normalizeH="0" baseline="0" noProof="0">
              <a:ln>
                <a:noFill/>
              </a:ln>
              <a:solidFill>
                <a:srgbClr val="FFFFFF"/>
              </a:solidFill>
              <a:effectLst/>
              <a:uLnTx/>
              <a:uFillTx/>
              <a:latin typeface="Segoe UI"/>
            </a:endParaRPr>
          </a:p>
        </p:txBody>
      </p:sp>
      <p:grpSp>
        <p:nvGrpSpPr>
          <p:cNvPr id="47" name="Group 46">
            <a:extLst>
              <a:ext uri="{FF2B5EF4-FFF2-40B4-BE49-F238E27FC236}">
                <a16:creationId xmlns:a16="http://schemas.microsoft.com/office/drawing/2014/main" id="{DAE3B3C5-BEC1-2486-63D3-6A3F1F15609D}"/>
              </a:ext>
            </a:extLst>
          </p:cNvPr>
          <p:cNvGrpSpPr/>
          <p:nvPr userDrawn="1"/>
        </p:nvGrpSpPr>
        <p:grpSpPr>
          <a:xfrm>
            <a:off x="4147200" y="1704588"/>
            <a:ext cx="3894550" cy="1082056"/>
            <a:chOff x="4147200" y="1704588"/>
            <a:chExt cx="3894550" cy="1082056"/>
          </a:xfrm>
        </p:grpSpPr>
        <p:grpSp>
          <p:nvGrpSpPr>
            <p:cNvPr id="41" name="Group 40">
              <a:extLst>
                <a:ext uri="{FF2B5EF4-FFF2-40B4-BE49-F238E27FC236}">
                  <a16:creationId xmlns:a16="http://schemas.microsoft.com/office/drawing/2014/main" id="{37E0BF27-E249-4915-DCD9-DD7098372757}"/>
                </a:ext>
              </a:extLst>
            </p:cNvPr>
            <p:cNvGrpSpPr/>
            <p:nvPr userDrawn="1"/>
          </p:nvGrpSpPr>
          <p:grpSpPr>
            <a:xfrm>
              <a:off x="4147200" y="1780804"/>
              <a:ext cx="3894550" cy="1005840"/>
              <a:chOff x="4147200" y="2695597"/>
              <a:chExt cx="3894550" cy="4459687"/>
            </a:xfrm>
          </p:grpSpPr>
          <p:sp>
            <p:nvSpPr>
              <p:cNvPr id="37" name="Rectangle: Rounded Corners 36">
                <a:extLst>
                  <a:ext uri="{FF2B5EF4-FFF2-40B4-BE49-F238E27FC236}">
                    <a16:creationId xmlns:a16="http://schemas.microsoft.com/office/drawing/2014/main" id="{342509E7-2755-685A-B5CF-965325CD7394}"/>
                  </a:ext>
                </a:extLst>
              </p:cNvPr>
              <p:cNvSpPr>
                <a:spLocks/>
              </p:cNvSpPr>
              <p:nvPr userDrawn="1"/>
            </p:nvSpPr>
            <p:spPr>
              <a:xfrm>
                <a:off x="7939475" y="2695597"/>
                <a:ext cx="102275" cy="4459687"/>
              </a:xfrm>
              <a:prstGeom prst="roundRect">
                <a:avLst>
                  <a:gd name="adj" fmla="val 1828"/>
                </a:avLst>
              </a:prstGeom>
              <a:solidFill>
                <a:schemeClr val="accent5"/>
              </a:solidFill>
              <a:ln w="12700">
                <a:noFill/>
              </a:ln>
              <a:effectLst/>
              <a:extLs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endParaRPr kumimoji="0" lang="en-CA" b="0" i="0" u="none" strike="noStrike" cap="none" spc="0" normalizeH="0" baseline="0" noProof="0">
                  <a:ln>
                    <a:noFill/>
                  </a:ln>
                  <a:solidFill>
                    <a:srgbClr val="FFFFFF"/>
                  </a:solidFill>
                  <a:effectLst/>
                  <a:uLnTx/>
                  <a:uFillTx/>
                  <a:latin typeface="Segoe UI"/>
                </a:endParaRPr>
              </a:p>
            </p:txBody>
          </p:sp>
          <p:sp>
            <p:nvSpPr>
              <p:cNvPr id="38" name="Rectangle: Rounded Corners 37">
                <a:extLst>
                  <a:ext uri="{FF2B5EF4-FFF2-40B4-BE49-F238E27FC236}">
                    <a16:creationId xmlns:a16="http://schemas.microsoft.com/office/drawing/2014/main" id="{24AA8F24-D999-18D6-2AD9-1436202D6CF9}"/>
                  </a:ext>
                </a:extLst>
              </p:cNvPr>
              <p:cNvSpPr>
                <a:spLocks/>
              </p:cNvSpPr>
              <p:nvPr userDrawn="1"/>
            </p:nvSpPr>
            <p:spPr>
              <a:xfrm>
                <a:off x="4147200" y="2695597"/>
                <a:ext cx="102275" cy="4459687"/>
              </a:xfrm>
              <a:prstGeom prst="roundRect">
                <a:avLst>
                  <a:gd name="adj" fmla="val 1828"/>
                </a:avLst>
              </a:prstGeom>
              <a:solidFill>
                <a:schemeClr val="accent5"/>
              </a:solidFill>
              <a:ln w="12700">
                <a:noFill/>
              </a:ln>
              <a:effectLst/>
              <a:extLs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endParaRPr kumimoji="0" lang="en-CA" b="0" i="0" u="none" strike="noStrike" cap="none" spc="0" normalizeH="0" baseline="0" noProof="0">
                  <a:ln>
                    <a:noFill/>
                  </a:ln>
                  <a:solidFill>
                    <a:srgbClr val="FFFFFF"/>
                  </a:solidFill>
                  <a:effectLst/>
                  <a:uLnTx/>
                  <a:uFillTx/>
                  <a:latin typeface="Segoe UI"/>
                </a:endParaRPr>
              </a:p>
            </p:txBody>
          </p:sp>
        </p:grpSp>
        <p:sp>
          <p:nvSpPr>
            <p:cNvPr id="40" name="Title 1">
              <a:extLst>
                <a:ext uri="{FF2B5EF4-FFF2-40B4-BE49-F238E27FC236}">
                  <a16:creationId xmlns:a16="http://schemas.microsoft.com/office/drawing/2014/main" id="{840D46E0-E556-F277-AFF6-7AB63EB28333}"/>
                </a:ext>
              </a:extLst>
            </p:cNvPr>
            <p:cNvSpPr txBox="1">
              <a:spLocks/>
            </p:cNvSpPr>
            <p:nvPr userDrawn="1"/>
          </p:nvSpPr>
          <p:spPr bwMode="auto">
            <a:xfrm>
              <a:off x="4491150" y="1704588"/>
              <a:ext cx="3206650" cy="893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0" bIns="45720" numCol="1" anchor="t" anchorCtr="0" compatLnSpc="1">
              <a:prstTxWarp prst="textNoShape">
                <a:avLst/>
              </a:prstTxWarp>
            </a:bodyPr>
            <a:lstStyle>
              <a:lvl1pPr algn="l" rtl="0" eaLnBrk="1" fontAlgn="base" hangingPunct="1">
                <a:lnSpc>
                  <a:spcPts val="3000"/>
                </a:lnSpc>
                <a:spcBef>
                  <a:spcPct val="0"/>
                </a:spcBef>
                <a:spcAft>
                  <a:spcPct val="0"/>
                </a:spcAft>
                <a:defRPr sz="3200" b="0" kern="1200" spc="-20" baseline="0">
                  <a:solidFill>
                    <a:schemeClr val="tx2"/>
                  </a:solidFill>
                  <a:latin typeface="+mj-lt"/>
                  <a:ea typeface="+mj-ea"/>
                  <a:cs typeface="+mj-cs"/>
                </a:defRPr>
              </a:lvl1pPr>
              <a:lvl2pPr algn="l" rtl="0" eaLnBrk="1" fontAlgn="base" hangingPunct="1">
                <a:spcBef>
                  <a:spcPct val="0"/>
                </a:spcBef>
                <a:spcAft>
                  <a:spcPct val="0"/>
                </a:spcAft>
                <a:defRPr sz="2800" b="1">
                  <a:solidFill>
                    <a:srgbClr val="005288"/>
                  </a:solidFill>
                  <a:latin typeface="Arial" charset="0"/>
                </a:defRPr>
              </a:lvl2pPr>
              <a:lvl3pPr algn="l" rtl="0" eaLnBrk="1" fontAlgn="base" hangingPunct="1">
                <a:spcBef>
                  <a:spcPct val="0"/>
                </a:spcBef>
                <a:spcAft>
                  <a:spcPct val="0"/>
                </a:spcAft>
                <a:defRPr sz="2800" b="1">
                  <a:solidFill>
                    <a:srgbClr val="005288"/>
                  </a:solidFill>
                  <a:latin typeface="Arial" charset="0"/>
                </a:defRPr>
              </a:lvl3pPr>
              <a:lvl4pPr algn="l" rtl="0" eaLnBrk="1" fontAlgn="base" hangingPunct="1">
                <a:spcBef>
                  <a:spcPct val="0"/>
                </a:spcBef>
                <a:spcAft>
                  <a:spcPct val="0"/>
                </a:spcAft>
                <a:defRPr sz="2800" b="1">
                  <a:solidFill>
                    <a:srgbClr val="005288"/>
                  </a:solidFill>
                  <a:latin typeface="Arial" charset="0"/>
                </a:defRPr>
              </a:lvl4pPr>
              <a:lvl5pPr algn="l" rtl="0" eaLnBrk="1" fontAlgn="base" hangingPunct="1">
                <a:spcBef>
                  <a:spcPct val="0"/>
                </a:spcBef>
                <a:spcAft>
                  <a:spcPct val="0"/>
                </a:spcAft>
                <a:defRPr sz="2800" b="1">
                  <a:solidFill>
                    <a:srgbClr val="005288"/>
                  </a:solidFill>
                  <a:latin typeface="Arial" charset="0"/>
                </a:defRPr>
              </a:lvl5pPr>
              <a:lvl6pPr marL="457200" algn="l" rtl="0" eaLnBrk="1" fontAlgn="base" hangingPunct="1">
                <a:spcBef>
                  <a:spcPct val="0"/>
                </a:spcBef>
                <a:spcAft>
                  <a:spcPct val="0"/>
                </a:spcAft>
                <a:defRPr sz="2800" b="1">
                  <a:solidFill>
                    <a:srgbClr val="005288"/>
                  </a:solidFill>
                  <a:latin typeface="Arial" charset="0"/>
                </a:defRPr>
              </a:lvl6pPr>
              <a:lvl7pPr marL="914400" algn="l" rtl="0" eaLnBrk="1" fontAlgn="base" hangingPunct="1">
                <a:spcBef>
                  <a:spcPct val="0"/>
                </a:spcBef>
                <a:spcAft>
                  <a:spcPct val="0"/>
                </a:spcAft>
                <a:defRPr sz="2800" b="1">
                  <a:solidFill>
                    <a:srgbClr val="005288"/>
                  </a:solidFill>
                  <a:latin typeface="Arial" charset="0"/>
                </a:defRPr>
              </a:lvl7pPr>
              <a:lvl8pPr marL="1371600" algn="l" rtl="0" eaLnBrk="1" fontAlgn="base" hangingPunct="1">
                <a:spcBef>
                  <a:spcPct val="0"/>
                </a:spcBef>
                <a:spcAft>
                  <a:spcPct val="0"/>
                </a:spcAft>
                <a:defRPr sz="2800" b="1">
                  <a:solidFill>
                    <a:srgbClr val="005288"/>
                  </a:solidFill>
                  <a:latin typeface="Arial" charset="0"/>
                </a:defRPr>
              </a:lvl8pPr>
              <a:lvl9pPr marL="1828800" algn="l" rtl="0" eaLnBrk="1" fontAlgn="base" hangingPunct="1">
                <a:spcBef>
                  <a:spcPct val="0"/>
                </a:spcBef>
                <a:spcAft>
                  <a:spcPct val="0"/>
                </a:spcAft>
                <a:defRPr sz="2800" b="1">
                  <a:solidFill>
                    <a:srgbClr val="005288"/>
                  </a:solidFill>
                  <a:latin typeface="Arial" charset="0"/>
                </a:defRPr>
              </a:lvl9pPr>
            </a:lstStyle>
            <a:p>
              <a:pPr algn="ctr">
                <a:lnSpc>
                  <a:spcPct val="100000"/>
                </a:lnSpc>
                <a:spcAft>
                  <a:spcPts val="600"/>
                </a:spcAft>
              </a:pPr>
              <a:r>
                <a:rPr lang="en-CA" sz="1800"/>
                <a:t>Column spacing: 0.11”</a:t>
              </a:r>
            </a:p>
          </p:txBody>
        </p:sp>
        <p:cxnSp>
          <p:nvCxnSpPr>
            <p:cNvPr id="42" name="Straight Arrow Connector 41">
              <a:extLst>
                <a:ext uri="{FF2B5EF4-FFF2-40B4-BE49-F238E27FC236}">
                  <a16:creationId xmlns:a16="http://schemas.microsoft.com/office/drawing/2014/main" id="{D892479B-14B2-4203-6556-AD2BCAC8E8EC}"/>
                </a:ext>
              </a:extLst>
            </p:cNvPr>
            <p:cNvCxnSpPr>
              <a:cxnSpLocks/>
            </p:cNvCxnSpPr>
            <p:nvPr userDrawn="1"/>
          </p:nvCxnSpPr>
          <p:spPr>
            <a:xfrm>
              <a:off x="7258050" y="1895852"/>
              <a:ext cx="681425" cy="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43" name="Straight Arrow Connector 42">
              <a:extLst>
                <a:ext uri="{FF2B5EF4-FFF2-40B4-BE49-F238E27FC236}">
                  <a16:creationId xmlns:a16="http://schemas.microsoft.com/office/drawing/2014/main" id="{E04B3091-BFB6-83F7-0455-D680BDCCD3EC}"/>
                </a:ext>
              </a:extLst>
            </p:cNvPr>
            <p:cNvCxnSpPr>
              <a:cxnSpLocks/>
            </p:cNvCxnSpPr>
            <p:nvPr userDrawn="1"/>
          </p:nvCxnSpPr>
          <p:spPr>
            <a:xfrm flipH="1">
              <a:off x="4249475" y="1895852"/>
              <a:ext cx="646375" cy="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grpSp>
    </p:spTree>
    <p:extLst>
      <p:ext uri="{BB962C8B-B14F-4D97-AF65-F5344CB8AC3E}">
        <p14:creationId xmlns:p14="http://schemas.microsoft.com/office/powerpoint/2010/main" val="1473273273"/>
      </p:ext>
    </p:extLst>
  </p:cSld>
  <p:clrMapOvr>
    <a:masterClrMapping/>
  </p:clrMapOvr>
  <p:transition spd="med">
    <p:wipe dir="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17EC62FF-4A6C-E24F-C539-7880D9CD3C76}"/>
              </a:ext>
            </a:extLst>
          </p:cNvPr>
          <p:cNvSpPr/>
          <p:nvPr userDrawn="1"/>
        </p:nvSpPr>
        <p:spPr>
          <a:xfrm>
            <a:off x="0" y="1085850"/>
            <a:ext cx="12192000" cy="5208624"/>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43">
            <a:extLst>
              <a:ext uri="{FF2B5EF4-FFF2-40B4-BE49-F238E27FC236}">
                <a16:creationId xmlns:a16="http://schemas.microsoft.com/office/drawing/2014/main" id="{C774EA4E-AFD6-8B73-FE73-7F34B9696792}"/>
              </a:ext>
            </a:extLst>
          </p:cNvPr>
          <p:cNvCxnSpPr/>
          <p:nvPr userDrawn="1"/>
        </p:nvCxnSpPr>
        <p:spPr>
          <a:xfrm>
            <a:off x="457199" y="1102432"/>
            <a:ext cx="365760" cy="0"/>
          </a:xfrm>
          <a:prstGeom prst="line">
            <a:avLst/>
          </a:prstGeom>
          <a:ln w="31750">
            <a:solidFill>
              <a:schemeClr val="accent2"/>
            </a:solidFill>
          </a:ln>
          <a:effectLst/>
        </p:spPr>
        <p:style>
          <a:lnRef idx="2">
            <a:schemeClr val="accent1"/>
          </a:lnRef>
          <a:fillRef idx="0">
            <a:schemeClr val="accent1"/>
          </a:fillRef>
          <a:effectRef idx="1">
            <a:schemeClr val="accent1"/>
          </a:effectRef>
          <a:fontRef idx="minor">
            <a:schemeClr val="tx1"/>
          </a:fontRef>
        </p:style>
      </p:cxnSp>
      <p:sp>
        <p:nvSpPr>
          <p:cNvPr id="15" name="Rectangle: Rounded Corners 14">
            <a:extLst>
              <a:ext uri="{FF2B5EF4-FFF2-40B4-BE49-F238E27FC236}">
                <a16:creationId xmlns:a16="http://schemas.microsoft.com/office/drawing/2014/main" id="{D5062801-0BFA-0EEB-B58B-76424A7395E5}"/>
              </a:ext>
            </a:extLst>
          </p:cNvPr>
          <p:cNvSpPr>
            <a:spLocks/>
          </p:cNvSpPr>
          <p:nvPr userDrawn="1"/>
        </p:nvSpPr>
        <p:spPr>
          <a:xfrm>
            <a:off x="6144294" y="1514395"/>
            <a:ext cx="2759739" cy="2231398"/>
          </a:xfrm>
          <a:prstGeom prst="roundRect">
            <a:avLst>
              <a:gd name="adj" fmla="val 2247"/>
            </a:avLst>
          </a:prstGeom>
          <a:solidFill>
            <a:schemeClr val="bg2"/>
          </a:solidFill>
          <a:ln w="12700">
            <a:solidFill>
              <a:schemeClr val="bg2">
                <a:lumMod val="85000"/>
              </a:schemeClr>
            </a:solidFill>
          </a:ln>
          <a:effectLst>
            <a:outerShdw blurRad="152400" dist="12700" dir="2700009" rotWithShape="0">
              <a:schemeClr val="bg1">
                <a:lumMod val="75000"/>
                <a:alpha val="25000"/>
              </a:schemeClr>
            </a:outerShdw>
          </a:effectLst>
          <a:extLs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endParaRPr kumimoji="0" lang="en-CA" b="0" i="0" u="none" strike="noStrike" cap="none" spc="0" normalizeH="0" baseline="0" noProof="0">
              <a:ln>
                <a:noFill/>
              </a:ln>
              <a:solidFill>
                <a:srgbClr val="FFFFFF"/>
              </a:solidFill>
              <a:effectLst/>
              <a:uLnTx/>
              <a:uFillTx/>
              <a:latin typeface="Segoe UI"/>
            </a:endParaRPr>
          </a:p>
        </p:txBody>
      </p:sp>
      <p:sp>
        <p:nvSpPr>
          <p:cNvPr id="31" name="Rectangle: Rounded Corners 30">
            <a:extLst>
              <a:ext uri="{FF2B5EF4-FFF2-40B4-BE49-F238E27FC236}">
                <a16:creationId xmlns:a16="http://schemas.microsoft.com/office/drawing/2014/main" id="{BE7BC4D8-D0F1-7CC2-38D5-86957A9968C0}"/>
              </a:ext>
            </a:extLst>
          </p:cNvPr>
          <p:cNvSpPr>
            <a:spLocks/>
          </p:cNvSpPr>
          <p:nvPr userDrawn="1"/>
        </p:nvSpPr>
        <p:spPr>
          <a:xfrm>
            <a:off x="3301187" y="1514394"/>
            <a:ext cx="2742590" cy="4459687"/>
          </a:xfrm>
          <a:prstGeom prst="roundRect">
            <a:avLst>
              <a:gd name="adj" fmla="val 1828"/>
            </a:avLst>
          </a:prstGeom>
          <a:solidFill>
            <a:schemeClr val="bg2"/>
          </a:solidFill>
          <a:ln w="12700">
            <a:solidFill>
              <a:schemeClr val="bg2">
                <a:lumMod val="85000"/>
              </a:schemeClr>
            </a:solidFill>
          </a:ln>
          <a:effectLst>
            <a:outerShdw blurRad="152400" dist="12700" dir="2700009" rotWithShape="0">
              <a:schemeClr val="bg1">
                <a:lumMod val="75000"/>
                <a:alpha val="25000"/>
              </a:schemeClr>
            </a:outerShdw>
          </a:effectLst>
          <a:extLs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endParaRPr kumimoji="0" lang="en-CA" b="0" i="0" u="none" strike="noStrike" cap="none" spc="0" normalizeH="0" baseline="0" noProof="0">
              <a:ln>
                <a:noFill/>
              </a:ln>
              <a:solidFill>
                <a:srgbClr val="FFFFFF"/>
              </a:solidFill>
              <a:effectLst/>
              <a:uLnTx/>
              <a:uFillTx/>
              <a:latin typeface="Segoe UI"/>
            </a:endParaRPr>
          </a:p>
        </p:txBody>
      </p:sp>
      <p:sp>
        <p:nvSpPr>
          <p:cNvPr id="32" name="Rectangle: Rounded Corners 31">
            <a:extLst>
              <a:ext uri="{FF2B5EF4-FFF2-40B4-BE49-F238E27FC236}">
                <a16:creationId xmlns:a16="http://schemas.microsoft.com/office/drawing/2014/main" id="{1BAD6516-B9C1-0B7E-886D-F2C951EE87CD}"/>
              </a:ext>
            </a:extLst>
          </p:cNvPr>
          <p:cNvSpPr>
            <a:spLocks/>
          </p:cNvSpPr>
          <p:nvPr userDrawn="1"/>
        </p:nvSpPr>
        <p:spPr>
          <a:xfrm>
            <a:off x="8989160" y="1514394"/>
            <a:ext cx="2742590" cy="4459687"/>
          </a:xfrm>
          <a:prstGeom prst="roundRect">
            <a:avLst>
              <a:gd name="adj" fmla="val 1828"/>
            </a:avLst>
          </a:prstGeom>
          <a:solidFill>
            <a:schemeClr val="bg2"/>
          </a:solidFill>
          <a:ln w="12700">
            <a:solidFill>
              <a:schemeClr val="bg2">
                <a:lumMod val="85000"/>
              </a:schemeClr>
            </a:solidFill>
          </a:ln>
          <a:effectLst>
            <a:outerShdw blurRad="152400" dist="12700" dir="2700009" rotWithShape="0">
              <a:schemeClr val="bg1">
                <a:lumMod val="75000"/>
                <a:alpha val="25000"/>
              </a:schemeClr>
            </a:outerShdw>
          </a:effectLst>
          <a:extLs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endParaRPr kumimoji="0" lang="en-CA" b="0" i="0" u="none" strike="noStrike" cap="none" spc="0" normalizeH="0" baseline="0" noProof="0">
              <a:ln>
                <a:noFill/>
              </a:ln>
              <a:solidFill>
                <a:srgbClr val="FFFFFF"/>
              </a:solidFill>
              <a:effectLst/>
              <a:uLnTx/>
              <a:uFillTx/>
              <a:latin typeface="Segoe UI"/>
            </a:endParaRPr>
          </a:p>
        </p:txBody>
      </p:sp>
      <p:sp>
        <p:nvSpPr>
          <p:cNvPr id="2" name="Title 1">
            <a:extLst>
              <a:ext uri="{FF2B5EF4-FFF2-40B4-BE49-F238E27FC236}">
                <a16:creationId xmlns:a16="http://schemas.microsoft.com/office/drawing/2014/main" id="{BC2EE787-57C1-8861-593D-706C671446AB}"/>
              </a:ext>
            </a:extLst>
          </p:cNvPr>
          <p:cNvSpPr>
            <a:spLocks noGrp="1"/>
          </p:cNvSpPr>
          <p:nvPr>
            <p:ph type="title" hasCustomPrompt="1"/>
          </p:nvPr>
        </p:nvSpPr>
        <p:spPr/>
        <p:txBody>
          <a:bodyPr/>
          <a:lstStyle>
            <a:lvl1pPr>
              <a:defRPr/>
            </a:lvl1pPr>
          </a:lstStyle>
          <a:p>
            <a:r>
              <a:rPr lang="en-US"/>
              <a:t>Rounded Corner Boxes and 4-Column Spacing</a:t>
            </a:r>
            <a:endParaRPr lang="en-CA"/>
          </a:p>
        </p:txBody>
      </p:sp>
      <p:sp>
        <p:nvSpPr>
          <p:cNvPr id="3" name="Footer Placeholder 2">
            <a:extLst>
              <a:ext uri="{FF2B5EF4-FFF2-40B4-BE49-F238E27FC236}">
                <a16:creationId xmlns:a16="http://schemas.microsoft.com/office/drawing/2014/main" id="{2BB87D33-CE41-E27C-AD2D-EABF1F31A735}"/>
              </a:ext>
            </a:extLst>
          </p:cNvPr>
          <p:cNvSpPr>
            <a:spLocks noGrp="1"/>
          </p:cNvSpPr>
          <p:nvPr>
            <p:ph type="ftr" sz="quarter" idx="10"/>
          </p:nvPr>
        </p:nvSpPr>
        <p:spPr/>
        <p:txBody>
          <a:bodyPr tIns="0" bIns="0"/>
          <a:lstStyle/>
          <a:p>
            <a:pPr fontAlgn="base">
              <a:spcBef>
                <a:spcPct val="0"/>
              </a:spcBef>
              <a:spcAft>
                <a:spcPct val="0"/>
              </a:spcAft>
            </a:pPr>
            <a:endParaRPr lang="en-US">
              <a:cs typeface="Arial" charset="0"/>
            </a:endParaRPr>
          </a:p>
        </p:txBody>
      </p:sp>
      <p:sp>
        <p:nvSpPr>
          <p:cNvPr id="4" name="Slide Number Placeholder 3">
            <a:extLst>
              <a:ext uri="{FF2B5EF4-FFF2-40B4-BE49-F238E27FC236}">
                <a16:creationId xmlns:a16="http://schemas.microsoft.com/office/drawing/2014/main" id="{677A37A7-5888-3104-92A2-D5439BA07C5F}"/>
              </a:ext>
            </a:extLst>
          </p:cNvPr>
          <p:cNvSpPr>
            <a:spLocks noGrp="1"/>
          </p:cNvSpPr>
          <p:nvPr>
            <p:ph type="sldNum" sz="quarter" idx="11"/>
          </p:nvPr>
        </p:nvSpPr>
        <p:spPr/>
        <p:txBody>
          <a:bodyPr/>
          <a:lstStyle/>
          <a:p>
            <a:pPr fontAlgn="base">
              <a:spcBef>
                <a:spcPct val="0"/>
              </a:spcBef>
              <a:spcAft>
                <a:spcPct val="0"/>
              </a:spcAft>
            </a:pPr>
            <a:fld id="{FAD7BA16-B2D5-D54C-893C-26B8E5DA63D8}" type="slidenum">
              <a:rPr lang="en-US" smtClean="0">
                <a:cs typeface="Arial" charset="0"/>
              </a:rPr>
              <a:pPr fontAlgn="base">
                <a:spcBef>
                  <a:spcPct val="0"/>
                </a:spcBef>
                <a:spcAft>
                  <a:spcPct val="0"/>
                </a:spcAft>
              </a:pPr>
              <a:t>‹#›</a:t>
            </a:fld>
            <a:endParaRPr lang="en-US">
              <a:cs typeface="Arial" charset="0"/>
            </a:endParaRPr>
          </a:p>
        </p:txBody>
      </p:sp>
      <p:sp>
        <p:nvSpPr>
          <p:cNvPr id="7" name="Rectangle: Rounded Corners 6">
            <a:extLst>
              <a:ext uri="{FF2B5EF4-FFF2-40B4-BE49-F238E27FC236}">
                <a16:creationId xmlns:a16="http://schemas.microsoft.com/office/drawing/2014/main" id="{01F74FED-2C37-41C8-4658-B66B9CEE75C5}"/>
              </a:ext>
            </a:extLst>
          </p:cNvPr>
          <p:cNvSpPr>
            <a:spLocks/>
          </p:cNvSpPr>
          <p:nvPr userDrawn="1"/>
        </p:nvSpPr>
        <p:spPr>
          <a:xfrm>
            <a:off x="457200" y="1514393"/>
            <a:ext cx="2742590" cy="4459687"/>
          </a:xfrm>
          <a:prstGeom prst="roundRect">
            <a:avLst>
              <a:gd name="adj" fmla="val 1828"/>
            </a:avLst>
          </a:prstGeom>
          <a:solidFill>
            <a:schemeClr val="bg2"/>
          </a:solidFill>
          <a:ln w="12700">
            <a:solidFill>
              <a:schemeClr val="bg2">
                <a:lumMod val="85000"/>
              </a:schemeClr>
            </a:solidFill>
          </a:ln>
          <a:effectLst>
            <a:outerShdw blurRad="152400" dist="12700" dir="2700009" rotWithShape="0">
              <a:schemeClr val="bg1">
                <a:lumMod val="7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endParaRPr kumimoji="0" lang="en-CA" b="0" i="0" u="none" strike="noStrike" cap="none" spc="0" normalizeH="0" baseline="0" noProof="0">
              <a:ln>
                <a:noFill/>
              </a:ln>
              <a:solidFill>
                <a:srgbClr val="FFFFFF"/>
              </a:solidFill>
              <a:effectLst/>
              <a:uLnTx/>
              <a:uFillTx/>
              <a:latin typeface="Segoe UI"/>
            </a:endParaRPr>
          </a:p>
        </p:txBody>
      </p:sp>
      <p:grpSp>
        <p:nvGrpSpPr>
          <p:cNvPr id="27" name="Group 26">
            <a:extLst>
              <a:ext uri="{FF2B5EF4-FFF2-40B4-BE49-F238E27FC236}">
                <a16:creationId xmlns:a16="http://schemas.microsoft.com/office/drawing/2014/main" id="{C1257020-0AD1-BF46-ABE4-04CC9A2C2FA8}"/>
              </a:ext>
            </a:extLst>
          </p:cNvPr>
          <p:cNvGrpSpPr/>
          <p:nvPr userDrawn="1"/>
        </p:nvGrpSpPr>
        <p:grpSpPr>
          <a:xfrm>
            <a:off x="692250" y="2217767"/>
            <a:ext cx="3813518" cy="1631568"/>
            <a:chOff x="692250" y="1704588"/>
            <a:chExt cx="3813518" cy="1631568"/>
          </a:xfrm>
        </p:grpSpPr>
        <p:sp>
          <p:nvSpPr>
            <p:cNvPr id="12" name="Title 1">
              <a:extLst>
                <a:ext uri="{FF2B5EF4-FFF2-40B4-BE49-F238E27FC236}">
                  <a16:creationId xmlns:a16="http://schemas.microsoft.com/office/drawing/2014/main" id="{2593679C-3B0D-AE02-D4AC-8E03E12DF734}"/>
                </a:ext>
              </a:extLst>
            </p:cNvPr>
            <p:cNvSpPr txBox="1">
              <a:spLocks/>
            </p:cNvSpPr>
            <p:nvPr userDrawn="1"/>
          </p:nvSpPr>
          <p:spPr bwMode="auto">
            <a:xfrm>
              <a:off x="692250" y="1704588"/>
              <a:ext cx="3206650" cy="893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0" bIns="45720" numCol="1" anchor="t" anchorCtr="0" compatLnSpc="1">
              <a:prstTxWarp prst="textNoShape">
                <a:avLst/>
              </a:prstTxWarp>
            </a:bodyPr>
            <a:lstStyle>
              <a:lvl1pPr algn="l" rtl="0" eaLnBrk="1" fontAlgn="base" hangingPunct="1">
                <a:lnSpc>
                  <a:spcPts val="3000"/>
                </a:lnSpc>
                <a:spcBef>
                  <a:spcPct val="0"/>
                </a:spcBef>
                <a:spcAft>
                  <a:spcPct val="0"/>
                </a:spcAft>
                <a:defRPr sz="3200" b="0" kern="1200" spc="-20" baseline="0">
                  <a:solidFill>
                    <a:schemeClr val="tx2"/>
                  </a:solidFill>
                  <a:latin typeface="+mj-lt"/>
                  <a:ea typeface="+mj-ea"/>
                  <a:cs typeface="+mj-cs"/>
                </a:defRPr>
              </a:lvl1pPr>
              <a:lvl2pPr algn="l" rtl="0" eaLnBrk="1" fontAlgn="base" hangingPunct="1">
                <a:spcBef>
                  <a:spcPct val="0"/>
                </a:spcBef>
                <a:spcAft>
                  <a:spcPct val="0"/>
                </a:spcAft>
                <a:defRPr sz="2800" b="1">
                  <a:solidFill>
                    <a:srgbClr val="005288"/>
                  </a:solidFill>
                  <a:latin typeface="Arial" charset="0"/>
                </a:defRPr>
              </a:lvl2pPr>
              <a:lvl3pPr algn="l" rtl="0" eaLnBrk="1" fontAlgn="base" hangingPunct="1">
                <a:spcBef>
                  <a:spcPct val="0"/>
                </a:spcBef>
                <a:spcAft>
                  <a:spcPct val="0"/>
                </a:spcAft>
                <a:defRPr sz="2800" b="1">
                  <a:solidFill>
                    <a:srgbClr val="005288"/>
                  </a:solidFill>
                  <a:latin typeface="Arial" charset="0"/>
                </a:defRPr>
              </a:lvl3pPr>
              <a:lvl4pPr algn="l" rtl="0" eaLnBrk="1" fontAlgn="base" hangingPunct="1">
                <a:spcBef>
                  <a:spcPct val="0"/>
                </a:spcBef>
                <a:spcAft>
                  <a:spcPct val="0"/>
                </a:spcAft>
                <a:defRPr sz="2800" b="1">
                  <a:solidFill>
                    <a:srgbClr val="005288"/>
                  </a:solidFill>
                  <a:latin typeface="Arial" charset="0"/>
                </a:defRPr>
              </a:lvl4pPr>
              <a:lvl5pPr algn="l" rtl="0" eaLnBrk="1" fontAlgn="base" hangingPunct="1">
                <a:spcBef>
                  <a:spcPct val="0"/>
                </a:spcBef>
                <a:spcAft>
                  <a:spcPct val="0"/>
                </a:spcAft>
                <a:defRPr sz="2800" b="1">
                  <a:solidFill>
                    <a:srgbClr val="005288"/>
                  </a:solidFill>
                  <a:latin typeface="Arial" charset="0"/>
                </a:defRPr>
              </a:lvl5pPr>
              <a:lvl6pPr marL="457200" algn="l" rtl="0" eaLnBrk="1" fontAlgn="base" hangingPunct="1">
                <a:spcBef>
                  <a:spcPct val="0"/>
                </a:spcBef>
                <a:spcAft>
                  <a:spcPct val="0"/>
                </a:spcAft>
                <a:defRPr sz="2800" b="1">
                  <a:solidFill>
                    <a:srgbClr val="005288"/>
                  </a:solidFill>
                  <a:latin typeface="Arial" charset="0"/>
                </a:defRPr>
              </a:lvl6pPr>
              <a:lvl7pPr marL="914400" algn="l" rtl="0" eaLnBrk="1" fontAlgn="base" hangingPunct="1">
                <a:spcBef>
                  <a:spcPct val="0"/>
                </a:spcBef>
                <a:spcAft>
                  <a:spcPct val="0"/>
                </a:spcAft>
                <a:defRPr sz="2800" b="1">
                  <a:solidFill>
                    <a:srgbClr val="005288"/>
                  </a:solidFill>
                  <a:latin typeface="Arial" charset="0"/>
                </a:defRPr>
              </a:lvl7pPr>
              <a:lvl8pPr marL="1371600" algn="l" rtl="0" eaLnBrk="1" fontAlgn="base" hangingPunct="1">
                <a:spcBef>
                  <a:spcPct val="0"/>
                </a:spcBef>
                <a:spcAft>
                  <a:spcPct val="0"/>
                </a:spcAft>
                <a:defRPr sz="2800" b="1">
                  <a:solidFill>
                    <a:srgbClr val="005288"/>
                  </a:solidFill>
                  <a:latin typeface="Arial" charset="0"/>
                </a:defRPr>
              </a:lvl8pPr>
              <a:lvl9pPr marL="1828800" algn="l" rtl="0" eaLnBrk="1" fontAlgn="base" hangingPunct="1">
                <a:spcBef>
                  <a:spcPct val="0"/>
                </a:spcBef>
                <a:spcAft>
                  <a:spcPct val="0"/>
                </a:spcAft>
                <a:defRPr sz="2800" b="1">
                  <a:solidFill>
                    <a:srgbClr val="005288"/>
                  </a:solidFill>
                  <a:latin typeface="Arial" charset="0"/>
                </a:defRPr>
              </a:lvl9pPr>
            </a:lstStyle>
            <a:p>
              <a:pPr>
                <a:lnSpc>
                  <a:spcPct val="100000"/>
                </a:lnSpc>
                <a:spcAft>
                  <a:spcPts val="600"/>
                </a:spcAft>
              </a:pPr>
              <a:r>
                <a:rPr lang="en-CA" sz="1800"/>
                <a:t>Rounded Corner Boxes:</a:t>
              </a:r>
            </a:p>
            <a:p>
              <a:pPr marL="0" marR="0" lvl="0" indent="0" algn="l" defTabSz="914400" rtl="0" eaLnBrk="1" fontAlgn="base" latinLnBrk="0" hangingPunct="1">
                <a:lnSpc>
                  <a:spcPct val="100000"/>
                </a:lnSpc>
                <a:spcBef>
                  <a:spcPct val="0"/>
                </a:spcBef>
                <a:spcAft>
                  <a:spcPct val="0"/>
                </a:spcAft>
                <a:buClrTx/>
                <a:buSzTx/>
                <a:buFontTx/>
                <a:buNone/>
                <a:tabLst/>
                <a:defRPr/>
              </a:pPr>
              <a:r>
                <a:rPr lang="en-CA" sz="1400">
                  <a:solidFill>
                    <a:schemeClr val="tx1">
                      <a:lumMod val="65000"/>
                      <a:lumOff val="35000"/>
                    </a:schemeClr>
                  </a:solidFill>
                  <a:latin typeface="+mn-lt"/>
                </a:rPr>
                <a:t>Radius: 0.08”</a:t>
              </a:r>
            </a:p>
            <a:p>
              <a:pPr>
                <a:lnSpc>
                  <a:spcPct val="100000"/>
                </a:lnSpc>
              </a:pPr>
              <a:r>
                <a:rPr lang="en-CA" sz="1400">
                  <a:solidFill>
                    <a:schemeClr val="tx1">
                      <a:lumMod val="65000"/>
                      <a:lumOff val="35000"/>
                    </a:schemeClr>
                  </a:solidFill>
                  <a:latin typeface="+mn-lt"/>
                </a:rPr>
                <a:t>Fill: white</a:t>
              </a:r>
            </a:p>
            <a:p>
              <a:pPr>
                <a:lnSpc>
                  <a:spcPct val="100000"/>
                </a:lnSpc>
              </a:pPr>
              <a:r>
                <a:rPr lang="en-CA" sz="1400">
                  <a:solidFill>
                    <a:schemeClr val="tx1">
                      <a:lumMod val="65000"/>
                      <a:lumOff val="35000"/>
                    </a:schemeClr>
                  </a:solidFill>
                  <a:latin typeface="+mn-lt"/>
                </a:rPr>
                <a:t>Line thickness: 1pt</a:t>
              </a:r>
            </a:p>
            <a:p>
              <a:pPr>
                <a:lnSpc>
                  <a:spcPct val="100000"/>
                </a:lnSpc>
              </a:pPr>
              <a:r>
                <a:rPr lang="en-CA" sz="1400">
                  <a:solidFill>
                    <a:schemeClr val="tx1">
                      <a:lumMod val="65000"/>
                      <a:lumOff val="35000"/>
                    </a:schemeClr>
                  </a:solidFill>
                  <a:latin typeface="+mn-lt"/>
                </a:rPr>
                <a:t>Line colour: #d8d8d8</a:t>
              </a:r>
            </a:p>
          </p:txBody>
        </p:sp>
        <p:grpSp>
          <p:nvGrpSpPr>
            <p:cNvPr id="25" name="Group 24">
              <a:extLst>
                <a:ext uri="{FF2B5EF4-FFF2-40B4-BE49-F238E27FC236}">
                  <a16:creationId xmlns:a16="http://schemas.microsoft.com/office/drawing/2014/main" id="{14F3F300-0A79-9127-4595-9235B08A2BAE}"/>
                </a:ext>
              </a:extLst>
            </p:cNvPr>
            <p:cNvGrpSpPr/>
            <p:nvPr userDrawn="1"/>
          </p:nvGrpSpPr>
          <p:grpSpPr>
            <a:xfrm>
              <a:off x="1478280" y="2192996"/>
              <a:ext cx="3027488" cy="1143160"/>
              <a:chOff x="1478280" y="2208236"/>
              <a:chExt cx="3027488" cy="1143160"/>
            </a:xfrm>
          </p:grpSpPr>
          <p:pic>
            <p:nvPicPr>
              <p:cNvPr id="19" name="Picture 18">
                <a:extLst>
                  <a:ext uri="{FF2B5EF4-FFF2-40B4-BE49-F238E27FC236}">
                    <a16:creationId xmlns:a16="http://schemas.microsoft.com/office/drawing/2014/main" id="{88803886-F767-69E2-576B-1E361F874A49}"/>
                  </a:ext>
                </a:extLst>
              </p:cNvPr>
              <p:cNvPicPr>
                <a:picLocks noChangeAspect="1"/>
              </p:cNvPicPr>
              <p:nvPr userDrawn="1"/>
            </p:nvPicPr>
            <p:blipFill>
              <a:blip r:embed="rId2"/>
              <a:stretch>
                <a:fillRect/>
              </a:stretch>
            </p:blipFill>
            <p:spPr>
              <a:xfrm>
                <a:off x="3534082" y="2208236"/>
                <a:ext cx="971686" cy="1143160"/>
              </a:xfrm>
              <a:prstGeom prst="rect">
                <a:avLst/>
              </a:prstGeom>
            </p:spPr>
          </p:pic>
          <p:cxnSp>
            <p:nvCxnSpPr>
              <p:cNvPr id="21" name="Straight Arrow Connector 20">
                <a:extLst>
                  <a:ext uri="{FF2B5EF4-FFF2-40B4-BE49-F238E27FC236}">
                    <a16:creationId xmlns:a16="http://schemas.microsoft.com/office/drawing/2014/main" id="{7BA8DFAA-B2D9-B912-65EC-9D53B4CB4E53}"/>
                  </a:ext>
                </a:extLst>
              </p:cNvPr>
              <p:cNvCxnSpPr>
                <a:cxnSpLocks/>
              </p:cNvCxnSpPr>
              <p:nvPr userDrawn="1"/>
            </p:nvCxnSpPr>
            <p:spPr>
              <a:xfrm>
                <a:off x="2446020" y="2882642"/>
                <a:ext cx="1452880" cy="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28" name="Straight Arrow Connector 27">
                <a:extLst>
                  <a:ext uri="{FF2B5EF4-FFF2-40B4-BE49-F238E27FC236}">
                    <a16:creationId xmlns:a16="http://schemas.microsoft.com/office/drawing/2014/main" id="{45950790-0310-B2C9-C739-5F4093AA20F1}"/>
                  </a:ext>
                </a:extLst>
              </p:cNvPr>
              <p:cNvCxnSpPr>
                <a:cxnSpLocks/>
              </p:cNvCxnSpPr>
              <p:nvPr userDrawn="1"/>
            </p:nvCxnSpPr>
            <p:spPr>
              <a:xfrm>
                <a:off x="1478280" y="2446020"/>
                <a:ext cx="2055802" cy="84642"/>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grpSp>
      </p:grpSp>
      <p:grpSp>
        <p:nvGrpSpPr>
          <p:cNvPr id="26" name="Group 25">
            <a:extLst>
              <a:ext uri="{FF2B5EF4-FFF2-40B4-BE49-F238E27FC236}">
                <a16:creationId xmlns:a16="http://schemas.microsoft.com/office/drawing/2014/main" id="{E47D08B1-DB49-42E5-9256-5EF2363F13ED}"/>
              </a:ext>
            </a:extLst>
          </p:cNvPr>
          <p:cNvGrpSpPr/>
          <p:nvPr userDrawn="1"/>
        </p:nvGrpSpPr>
        <p:grpSpPr>
          <a:xfrm>
            <a:off x="692250" y="4189291"/>
            <a:ext cx="3823044" cy="1146696"/>
            <a:chOff x="692250" y="4189291"/>
            <a:chExt cx="3823044" cy="1146696"/>
          </a:xfrm>
        </p:grpSpPr>
        <p:sp>
          <p:nvSpPr>
            <p:cNvPr id="13" name="Title 1">
              <a:extLst>
                <a:ext uri="{FF2B5EF4-FFF2-40B4-BE49-F238E27FC236}">
                  <a16:creationId xmlns:a16="http://schemas.microsoft.com/office/drawing/2014/main" id="{716639E7-277A-83EB-70C5-08F90B1C065A}"/>
                </a:ext>
              </a:extLst>
            </p:cNvPr>
            <p:cNvSpPr txBox="1">
              <a:spLocks/>
            </p:cNvSpPr>
            <p:nvPr userDrawn="1"/>
          </p:nvSpPr>
          <p:spPr bwMode="auto">
            <a:xfrm>
              <a:off x="692250" y="4189291"/>
              <a:ext cx="3206650" cy="893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0" bIns="45720" numCol="1" anchor="t" anchorCtr="0" compatLnSpc="1">
              <a:prstTxWarp prst="textNoShape">
                <a:avLst/>
              </a:prstTxWarp>
            </a:bodyPr>
            <a:lstStyle>
              <a:lvl1pPr algn="l" rtl="0" eaLnBrk="1" fontAlgn="base" hangingPunct="1">
                <a:lnSpc>
                  <a:spcPts val="3000"/>
                </a:lnSpc>
                <a:spcBef>
                  <a:spcPct val="0"/>
                </a:spcBef>
                <a:spcAft>
                  <a:spcPct val="0"/>
                </a:spcAft>
                <a:defRPr sz="3200" b="0" kern="1200" spc="-20" baseline="0">
                  <a:solidFill>
                    <a:schemeClr val="tx2"/>
                  </a:solidFill>
                  <a:latin typeface="+mj-lt"/>
                  <a:ea typeface="+mj-ea"/>
                  <a:cs typeface="+mj-cs"/>
                </a:defRPr>
              </a:lvl1pPr>
              <a:lvl2pPr algn="l" rtl="0" eaLnBrk="1" fontAlgn="base" hangingPunct="1">
                <a:spcBef>
                  <a:spcPct val="0"/>
                </a:spcBef>
                <a:spcAft>
                  <a:spcPct val="0"/>
                </a:spcAft>
                <a:defRPr sz="2800" b="1">
                  <a:solidFill>
                    <a:srgbClr val="005288"/>
                  </a:solidFill>
                  <a:latin typeface="Arial" charset="0"/>
                </a:defRPr>
              </a:lvl2pPr>
              <a:lvl3pPr algn="l" rtl="0" eaLnBrk="1" fontAlgn="base" hangingPunct="1">
                <a:spcBef>
                  <a:spcPct val="0"/>
                </a:spcBef>
                <a:spcAft>
                  <a:spcPct val="0"/>
                </a:spcAft>
                <a:defRPr sz="2800" b="1">
                  <a:solidFill>
                    <a:srgbClr val="005288"/>
                  </a:solidFill>
                  <a:latin typeface="Arial" charset="0"/>
                </a:defRPr>
              </a:lvl3pPr>
              <a:lvl4pPr algn="l" rtl="0" eaLnBrk="1" fontAlgn="base" hangingPunct="1">
                <a:spcBef>
                  <a:spcPct val="0"/>
                </a:spcBef>
                <a:spcAft>
                  <a:spcPct val="0"/>
                </a:spcAft>
                <a:defRPr sz="2800" b="1">
                  <a:solidFill>
                    <a:srgbClr val="005288"/>
                  </a:solidFill>
                  <a:latin typeface="Arial" charset="0"/>
                </a:defRPr>
              </a:lvl4pPr>
              <a:lvl5pPr algn="l" rtl="0" eaLnBrk="1" fontAlgn="base" hangingPunct="1">
                <a:spcBef>
                  <a:spcPct val="0"/>
                </a:spcBef>
                <a:spcAft>
                  <a:spcPct val="0"/>
                </a:spcAft>
                <a:defRPr sz="2800" b="1">
                  <a:solidFill>
                    <a:srgbClr val="005288"/>
                  </a:solidFill>
                  <a:latin typeface="Arial" charset="0"/>
                </a:defRPr>
              </a:lvl5pPr>
              <a:lvl6pPr marL="457200" algn="l" rtl="0" eaLnBrk="1" fontAlgn="base" hangingPunct="1">
                <a:spcBef>
                  <a:spcPct val="0"/>
                </a:spcBef>
                <a:spcAft>
                  <a:spcPct val="0"/>
                </a:spcAft>
                <a:defRPr sz="2800" b="1">
                  <a:solidFill>
                    <a:srgbClr val="005288"/>
                  </a:solidFill>
                  <a:latin typeface="Arial" charset="0"/>
                </a:defRPr>
              </a:lvl6pPr>
              <a:lvl7pPr marL="914400" algn="l" rtl="0" eaLnBrk="1" fontAlgn="base" hangingPunct="1">
                <a:spcBef>
                  <a:spcPct val="0"/>
                </a:spcBef>
                <a:spcAft>
                  <a:spcPct val="0"/>
                </a:spcAft>
                <a:defRPr sz="2800" b="1">
                  <a:solidFill>
                    <a:srgbClr val="005288"/>
                  </a:solidFill>
                  <a:latin typeface="Arial" charset="0"/>
                </a:defRPr>
              </a:lvl7pPr>
              <a:lvl8pPr marL="1371600" algn="l" rtl="0" eaLnBrk="1" fontAlgn="base" hangingPunct="1">
                <a:spcBef>
                  <a:spcPct val="0"/>
                </a:spcBef>
                <a:spcAft>
                  <a:spcPct val="0"/>
                </a:spcAft>
                <a:defRPr sz="2800" b="1">
                  <a:solidFill>
                    <a:srgbClr val="005288"/>
                  </a:solidFill>
                  <a:latin typeface="Arial" charset="0"/>
                </a:defRPr>
              </a:lvl8pPr>
              <a:lvl9pPr marL="1828800" algn="l" rtl="0" eaLnBrk="1" fontAlgn="base" hangingPunct="1">
                <a:spcBef>
                  <a:spcPct val="0"/>
                </a:spcBef>
                <a:spcAft>
                  <a:spcPct val="0"/>
                </a:spcAft>
                <a:defRPr sz="2800" b="1">
                  <a:solidFill>
                    <a:srgbClr val="005288"/>
                  </a:solidFill>
                  <a:latin typeface="Arial" charset="0"/>
                </a:defRPr>
              </a:lvl9pPr>
            </a:lstStyle>
            <a:p>
              <a:pPr>
                <a:lnSpc>
                  <a:spcPct val="100000"/>
                </a:lnSpc>
                <a:spcAft>
                  <a:spcPts val="600"/>
                </a:spcAft>
              </a:pPr>
              <a:r>
                <a:rPr lang="en-CA" sz="1800"/>
                <a:t>Shape Effects: </a:t>
              </a:r>
              <a:br>
                <a:rPr lang="en-CA" sz="1800"/>
              </a:br>
              <a:r>
                <a:rPr lang="en-CA" sz="1800"/>
                <a:t>Shadow</a:t>
              </a:r>
            </a:p>
            <a:p>
              <a:pPr>
                <a:lnSpc>
                  <a:spcPct val="100000"/>
                </a:lnSpc>
              </a:pPr>
              <a:r>
                <a:rPr lang="en-CA" sz="1400">
                  <a:solidFill>
                    <a:schemeClr val="tx1">
                      <a:lumMod val="65000"/>
                      <a:lumOff val="35000"/>
                    </a:schemeClr>
                  </a:solidFill>
                  <a:latin typeface="+mn-lt"/>
                </a:rPr>
                <a:t>Color:#</a:t>
              </a:r>
              <a:r>
                <a:rPr lang="en-CA" sz="1400" err="1">
                  <a:solidFill>
                    <a:schemeClr val="tx1">
                      <a:lumMod val="65000"/>
                      <a:lumOff val="35000"/>
                    </a:schemeClr>
                  </a:solidFill>
                  <a:latin typeface="+mn-lt"/>
                </a:rPr>
                <a:t>bfbfbf</a:t>
              </a:r>
              <a:br>
                <a:rPr lang="en-CA" sz="1400">
                  <a:solidFill>
                    <a:schemeClr val="tx1">
                      <a:lumMod val="65000"/>
                      <a:lumOff val="35000"/>
                    </a:schemeClr>
                  </a:solidFill>
                  <a:latin typeface="+mn-lt"/>
                </a:rPr>
              </a:br>
              <a:r>
                <a:rPr lang="en-CA" sz="1400">
                  <a:solidFill>
                    <a:schemeClr val="tx1">
                      <a:lumMod val="65000"/>
                      <a:lumOff val="35000"/>
                    </a:schemeClr>
                  </a:solidFill>
                  <a:latin typeface="+mn-lt"/>
                </a:rPr>
                <a:t>Transparency: 75%</a:t>
              </a:r>
              <a:br>
                <a:rPr lang="en-CA" sz="1400">
                  <a:solidFill>
                    <a:schemeClr val="tx1">
                      <a:lumMod val="65000"/>
                      <a:lumOff val="35000"/>
                    </a:schemeClr>
                  </a:solidFill>
                  <a:latin typeface="+mn-lt"/>
                </a:rPr>
              </a:br>
              <a:r>
                <a:rPr lang="en-CA" sz="1400">
                  <a:solidFill>
                    <a:schemeClr val="tx1">
                      <a:lumMod val="65000"/>
                      <a:lumOff val="35000"/>
                    </a:schemeClr>
                  </a:solidFill>
                  <a:latin typeface="+mn-lt"/>
                </a:rPr>
                <a:t>Size: 100%; Blur: 12pt</a:t>
              </a:r>
              <a:br>
                <a:rPr lang="en-CA" sz="1400">
                  <a:solidFill>
                    <a:schemeClr val="tx1">
                      <a:lumMod val="65000"/>
                      <a:lumOff val="35000"/>
                    </a:schemeClr>
                  </a:solidFill>
                  <a:latin typeface="+mn-lt"/>
                </a:rPr>
              </a:br>
              <a:r>
                <a:rPr lang="en-CA" sz="1400">
                  <a:solidFill>
                    <a:schemeClr val="tx1">
                      <a:lumMod val="65000"/>
                      <a:lumOff val="35000"/>
                    </a:schemeClr>
                  </a:solidFill>
                  <a:latin typeface="+mn-lt"/>
                </a:rPr>
                <a:t>Angle: 45deg; Distance: 1pt</a:t>
              </a:r>
            </a:p>
          </p:txBody>
        </p:sp>
        <p:grpSp>
          <p:nvGrpSpPr>
            <p:cNvPr id="23" name="Group 22">
              <a:extLst>
                <a:ext uri="{FF2B5EF4-FFF2-40B4-BE49-F238E27FC236}">
                  <a16:creationId xmlns:a16="http://schemas.microsoft.com/office/drawing/2014/main" id="{0FE1F566-5F63-9135-4230-CD0BE5024831}"/>
                </a:ext>
              </a:extLst>
            </p:cNvPr>
            <p:cNvGrpSpPr/>
            <p:nvPr userDrawn="1"/>
          </p:nvGrpSpPr>
          <p:grpSpPr>
            <a:xfrm>
              <a:off x="1882140" y="4202354"/>
              <a:ext cx="2633154" cy="1133633"/>
              <a:chOff x="1882140" y="4070082"/>
              <a:chExt cx="2633154" cy="1133633"/>
            </a:xfrm>
          </p:grpSpPr>
          <p:pic>
            <p:nvPicPr>
              <p:cNvPr id="17" name="Picture 16">
                <a:extLst>
                  <a:ext uri="{FF2B5EF4-FFF2-40B4-BE49-F238E27FC236}">
                    <a16:creationId xmlns:a16="http://schemas.microsoft.com/office/drawing/2014/main" id="{DDEBE883-FB97-9489-3C7A-380AF40EE69C}"/>
                  </a:ext>
                </a:extLst>
              </p:cNvPr>
              <p:cNvPicPr>
                <a:picLocks noChangeAspect="1"/>
              </p:cNvPicPr>
              <p:nvPr userDrawn="1"/>
            </p:nvPicPr>
            <p:blipFill>
              <a:blip r:embed="rId3"/>
              <a:stretch>
                <a:fillRect/>
              </a:stretch>
            </p:blipFill>
            <p:spPr>
              <a:xfrm>
                <a:off x="3534082" y="4070082"/>
                <a:ext cx="981212" cy="1133633"/>
              </a:xfrm>
              <a:prstGeom prst="rect">
                <a:avLst/>
              </a:prstGeom>
            </p:spPr>
          </p:pic>
          <p:cxnSp>
            <p:nvCxnSpPr>
              <p:cNvPr id="22" name="Straight Arrow Connector 21">
                <a:extLst>
                  <a:ext uri="{FF2B5EF4-FFF2-40B4-BE49-F238E27FC236}">
                    <a16:creationId xmlns:a16="http://schemas.microsoft.com/office/drawing/2014/main" id="{94E7335F-3CE9-2EEA-EDF2-7903F970A7DB}"/>
                  </a:ext>
                </a:extLst>
              </p:cNvPr>
              <p:cNvCxnSpPr>
                <a:cxnSpLocks/>
              </p:cNvCxnSpPr>
              <p:nvPr userDrawn="1"/>
            </p:nvCxnSpPr>
            <p:spPr>
              <a:xfrm>
                <a:off x="1882140" y="4856222"/>
                <a:ext cx="1651942" cy="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grpSp>
      </p:grpSp>
      <p:sp>
        <p:nvSpPr>
          <p:cNvPr id="37" name="Rectangle: Rounded Corners 36">
            <a:extLst>
              <a:ext uri="{FF2B5EF4-FFF2-40B4-BE49-F238E27FC236}">
                <a16:creationId xmlns:a16="http://schemas.microsoft.com/office/drawing/2014/main" id="{342509E7-2755-685A-B5CF-965325CD7394}"/>
              </a:ext>
            </a:extLst>
          </p:cNvPr>
          <p:cNvSpPr>
            <a:spLocks/>
          </p:cNvSpPr>
          <p:nvPr userDrawn="1"/>
        </p:nvSpPr>
        <p:spPr>
          <a:xfrm>
            <a:off x="8886885" y="1802945"/>
            <a:ext cx="102275" cy="1005840"/>
          </a:xfrm>
          <a:prstGeom prst="roundRect">
            <a:avLst>
              <a:gd name="adj" fmla="val 1828"/>
            </a:avLst>
          </a:prstGeom>
          <a:solidFill>
            <a:schemeClr val="accent5"/>
          </a:solidFill>
          <a:ln w="12700">
            <a:noFill/>
          </a:ln>
          <a:effectLst/>
          <a:extLs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endParaRPr kumimoji="0" lang="en-CA" b="0" i="0" u="none" strike="noStrike" cap="none" spc="0" normalizeH="0" baseline="0" noProof="0">
              <a:ln>
                <a:noFill/>
              </a:ln>
              <a:solidFill>
                <a:srgbClr val="FFFFFF"/>
              </a:solidFill>
              <a:effectLst/>
              <a:uLnTx/>
              <a:uFillTx/>
              <a:latin typeface="Segoe UI"/>
            </a:endParaRPr>
          </a:p>
        </p:txBody>
      </p:sp>
      <p:sp>
        <p:nvSpPr>
          <p:cNvPr id="38" name="Rectangle: Rounded Corners 37">
            <a:extLst>
              <a:ext uri="{FF2B5EF4-FFF2-40B4-BE49-F238E27FC236}">
                <a16:creationId xmlns:a16="http://schemas.microsoft.com/office/drawing/2014/main" id="{24AA8F24-D999-18D6-2AD9-1436202D6CF9}"/>
              </a:ext>
            </a:extLst>
          </p:cNvPr>
          <p:cNvSpPr>
            <a:spLocks/>
          </p:cNvSpPr>
          <p:nvPr userDrawn="1"/>
        </p:nvSpPr>
        <p:spPr>
          <a:xfrm>
            <a:off x="6042020" y="1802945"/>
            <a:ext cx="102275" cy="1005840"/>
          </a:xfrm>
          <a:prstGeom prst="roundRect">
            <a:avLst>
              <a:gd name="adj" fmla="val 1828"/>
            </a:avLst>
          </a:prstGeom>
          <a:solidFill>
            <a:schemeClr val="accent5"/>
          </a:solidFill>
          <a:ln w="12700">
            <a:noFill/>
          </a:ln>
          <a:effectLst/>
          <a:extLs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endParaRPr kumimoji="0" lang="en-CA" b="0" i="0" u="none" strike="noStrike" cap="none" spc="0" normalizeH="0" baseline="0" noProof="0">
              <a:ln>
                <a:noFill/>
              </a:ln>
              <a:solidFill>
                <a:srgbClr val="FFFFFF"/>
              </a:solidFill>
              <a:effectLst/>
              <a:uLnTx/>
              <a:uFillTx/>
              <a:latin typeface="Segoe UI"/>
            </a:endParaRPr>
          </a:p>
        </p:txBody>
      </p:sp>
      <p:sp>
        <p:nvSpPr>
          <p:cNvPr id="5" name="Rectangle: Rounded Corners 4">
            <a:extLst>
              <a:ext uri="{FF2B5EF4-FFF2-40B4-BE49-F238E27FC236}">
                <a16:creationId xmlns:a16="http://schemas.microsoft.com/office/drawing/2014/main" id="{959CF8A1-1F6D-7120-FA92-9D20D3E4F426}"/>
              </a:ext>
            </a:extLst>
          </p:cNvPr>
          <p:cNvSpPr>
            <a:spLocks/>
          </p:cNvSpPr>
          <p:nvPr userDrawn="1"/>
        </p:nvSpPr>
        <p:spPr>
          <a:xfrm>
            <a:off x="3197155" y="1802945"/>
            <a:ext cx="102275" cy="1005840"/>
          </a:xfrm>
          <a:prstGeom prst="roundRect">
            <a:avLst>
              <a:gd name="adj" fmla="val 1828"/>
            </a:avLst>
          </a:prstGeom>
          <a:solidFill>
            <a:schemeClr val="accent5"/>
          </a:solidFill>
          <a:ln w="12700">
            <a:noFill/>
          </a:ln>
          <a:effectLst/>
          <a:extLs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endParaRPr kumimoji="0" lang="en-CA" b="0" i="0" u="none" strike="noStrike" cap="none" spc="0" normalizeH="0" baseline="0" noProof="0">
              <a:ln>
                <a:noFill/>
              </a:ln>
              <a:solidFill>
                <a:srgbClr val="FFFFFF"/>
              </a:solidFill>
              <a:effectLst/>
              <a:uLnTx/>
              <a:uFillTx/>
              <a:latin typeface="Segoe UI"/>
            </a:endParaRPr>
          </a:p>
        </p:txBody>
      </p:sp>
      <p:sp>
        <p:nvSpPr>
          <p:cNvPr id="40" name="Title 1">
            <a:extLst>
              <a:ext uri="{FF2B5EF4-FFF2-40B4-BE49-F238E27FC236}">
                <a16:creationId xmlns:a16="http://schemas.microsoft.com/office/drawing/2014/main" id="{840D46E0-E556-F277-AFF6-7AB63EB28333}"/>
              </a:ext>
            </a:extLst>
          </p:cNvPr>
          <p:cNvSpPr txBox="1">
            <a:spLocks/>
          </p:cNvSpPr>
          <p:nvPr userDrawn="1"/>
        </p:nvSpPr>
        <p:spPr bwMode="auto">
          <a:xfrm>
            <a:off x="5920838" y="1904989"/>
            <a:ext cx="3206650" cy="893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0" bIns="45720" numCol="1" anchor="t" anchorCtr="0" compatLnSpc="1">
            <a:prstTxWarp prst="textNoShape">
              <a:avLst/>
            </a:prstTxWarp>
          </a:bodyPr>
          <a:lstStyle>
            <a:lvl1pPr algn="l" rtl="0" eaLnBrk="1" fontAlgn="base" hangingPunct="1">
              <a:lnSpc>
                <a:spcPts val="3000"/>
              </a:lnSpc>
              <a:spcBef>
                <a:spcPct val="0"/>
              </a:spcBef>
              <a:spcAft>
                <a:spcPct val="0"/>
              </a:spcAft>
              <a:defRPr sz="3200" b="0" kern="1200" spc="-20" baseline="0">
                <a:solidFill>
                  <a:schemeClr val="tx2"/>
                </a:solidFill>
                <a:latin typeface="+mj-lt"/>
                <a:ea typeface="+mj-ea"/>
                <a:cs typeface="+mj-cs"/>
              </a:defRPr>
            </a:lvl1pPr>
            <a:lvl2pPr algn="l" rtl="0" eaLnBrk="1" fontAlgn="base" hangingPunct="1">
              <a:spcBef>
                <a:spcPct val="0"/>
              </a:spcBef>
              <a:spcAft>
                <a:spcPct val="0"/>
              </a:spcAft>
              <a:defRPr sz="2800" b="1">
                <a:solidFill>
                  <a:srgbClr val="005288"/>
                </a:solidFill>
                <a:latin typeface="Arial" charset="0"/>
              </a:defRPr>
            </a:lvl2pPr>
            <a:lvl3pPr algn="l" rtl="0" eaLnBrk="1" fontAlgn="base" hangingPunct="1">
              <a:spcBef>
                <a:spcPct val="0"/>
              </a:spcBef>
              <a:spcAft>
                <a:spcPct val="0"/>
              </a:spcAft>
              <a:defRPr sz="2800" b="1">
                <a:solidFill>
                  <a:srgbClr val="005288"/>
                </a:solidFill>
                <a:latin typeface="Arial" charset="0"/>
              </a:defRPr>
            </a:lvl3pPr>
            <a:lvl4pPr algn="l" rtl="0" eaLnBrk="1" fontAlgn="base" hangingPunct="1">
              <a:spcBef>
                <a:spcPct val="0"/>
              </a:spcBef>
              <a:spcAft>
                <a:spcPct val="0"/>
              </a:spcAft>
              <a:defRPr sz="2800" b="1">
                <a:solidFill>
                  <a:srgbClr val="005288"/>
                </a:solidFill>
                <a:latin typeface="Arial" charset="0"/>
              </a:defRPr>
            </a:lvl4pPr>
            <a:lvl5pPr algn="l" rtl="0" eaLnBrk="1" fontAlgn="base" hangingPunct="1">
              <a:spcBef>
                <a:spcPct val="0"/>
              </a:spcBef>
              <a:spcAft>
                <a:spcPct val="0"/>
              </a:spcAft>
              <a:defRPr sz="2800" b="1">
                <a:solidFill>
                  <a:srgbClr val="005288"/>
                </a:solidFill>
                <a:latin typeface="Arial" charset="0"/>
              </a:defRPr>
            </a:lvl5pPr>
            <a:lvl6pPr marL="457200" algn="l" rtl="0" eaLnBrk="1" fontAlgn="base" hangingPunct="1">
              <a:spcBef>
                <a:spcPct val="0"/>
              </a:spcBef>
              <a:spcAft>
                <a:spcPct val="0"/>
              </a:spcAft>
              <a:defRPr sz="2800" b="1">
                <a:solidFill>
                  <a:srgbClr val="005288"/>
                </a:solidFill>
                <a:latin typeface="Arial" charset="0"/>
              </a:defRPr>
            </a:lvl6pPr>
            <a:lvl7pPr marL="914400" algn="l" rtl="0" eaLnBrk="1" fontAlgn="base" hangingPunct="1">
              <a:spcBef>
                <a:spcPct val="0"/>
              </a:spcBef>
              <a:spcAft>
                <a:spcPct val="0"/>
              </a:spcAft>
              <a:defRPr sz="2800" b="1">
                <a:solidFill>
                  <a:srgbClr val="005288"/>
                </a:solidFill>
                <a:latin typeface="Arial" charset="0"/>
              </a:defRPr>
            </a:lvl7pPr>
            <a:lvl8pPr marL="1371600" algn="l" rtl="0" eaLnBrk="1" fontAlgn="base" hangingPunct="1">
              <a:spcBef>
                <a:spcPct val="0"/>
              </a:spcBef>
              <a:spcAft>
                <a:spcPct val="0"/>
              </a:spcAft>
              <a:defRPr sz="2800" b="1">
                <a:solidFill>
                  <a:srgbClr val="005288"/>
                </a:solidFill>
                <a:latin typeface="Arial" charset="0"/>
              </a:defRPr>
            </a:lvl8pPr>
            <a:lvl9pPr marL="1828800" algn="l" rtl="0" eaLnBrk="1" fontAlgn="base" hangingPunct="1">
              <a:spcBef>
                <a:spcPct val="0"/>
              </a:spcBef>
              <a:spcAft>
                <a:spcPct val="0"/>
              </a:spcAft>
              <a:defRPr sz="2800" b="1">
                <a:solidFill>
                  <a:srgbClr val="005288"/>
                </a:solidFill>
                <a:latin typeface="Arial" charset="0"/>
              </a:defRPr>
            </a:lvl9pPr>
          </a:lstStyle>
          <a:p>
            <a:pPr algn="ctr">
              <a:lnSpc>
                <a:spcPct val="100000"/>
              </a:lnSpc>
              <a:spcAft>
                <a:spcPts val="600"/>
              </a:spcAft>
            </a:pPr>
            <a:r>
              <a:rPr lang="en-CA" sz="1800"/>
              <a:t>Column spacing: 0.11”</a:t>
            </a:r>
          </a:p>
        </p:txBody>
      </p:sp>
      <p:cxnSp>
        <p:nvCxnSpPr>
          <p:cNvPr id="42" name="Straight Arrow Connector 41">
            <a:extLst>
              <a:ext uri="{FF2B5EF4-FFF2-40B4-BE49-F238E27FC236}">
                <a16:creationId xmlns:a16="http://schemas.microsoft.com/office/drawing/2014/main" id="{D892479B-14B2-4203-6556-AD2BCAC8E8EC}"/>
              </a:ext>
            </a:extLst>
          </p:cNvPr>
          <p:cNvCxnSpPr>
            <a:cxnSpLocks/>
          </p:cNvCxnSpPr>
          <p:nvPr userDrawn="1"/>
        </p:nvCxnSpPr>
        <p:spPr>
          <a:xfrm>
            <a:off x="8162925" y="1895852"/>
            <a:ext cx="681425" cy="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43" name="Straight Arrow Connector 42">
            <a:extLst>
              <a:ext uri="{FF2B5EF4-FFF2-40B4-BE49-F238E27FC236}">
                <a16:creationId xmlns:a16="http://schemas.microsoft.com/office/drawing/2014/main" id="{E04B3091-BFB6-83F7-0455-D680BDCCD3EC}"/>
              </a:ext>
            </a:extLst>
          </p:cNvPr>
          <p:cNvCxnSpPr>
            <a:cxnSpLocks/>
          </p:cNvCxnSpPr>
          <p:nvPr userDrawn="1"/>
        </p:nvCxnSpPr>
        <p:spPr>
          <a:xfrm flipH="1">
            <a:off x="6181565" y="1895852"/>
            <a:ext cx="646375" cy="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16" name="Rectangle: Rounded Corners 15">
            <a:extLst>
              <a:ext uri="{FF2B5EF4-FFF2-40B4-BE49-F238E27FC236}">
                <a16:creationId xmlns:a16="http://schemas.microsoft.com/office/drawing/2014/main" id="{694030E3-F854-7913-2110-0922C60B7759}"/>
              </a:ext>
            </a:extLst>
          </p:cNvPr>
          <p:cNvSpPr>
            <a:spLocks/>
          </p:cNvSpPr>
          <p:nvPr userDrawn="1"/>
        </p:nvSpPr>
        <p:spPr>
          <a:xfrm>
            <a:off x="6144294" y="3848069"/>
            <a:ext cx="2759739" cy="2126012"/>
          </a:xfrm>
          <a:prstGeom prst="roundRect">
            <a:avLst>
              <a:gd name="adj" fmla="val 2358"/>
            </a:avLst>
          </a:prstGeom>
          <a:solidFill>
            <a:schemeClr val="bg2"/>
          </a:solidFill>
          <a:ln w="12700">
            <a:solidFill>
              <a:schemeClr val="bg2">
                <a:lumMod val="85000"/>
              </a:schemeClr>
            </a:solidFill>
          </a:ln>
          <a:effectLst>
            <a:outerShdw blurRad="152400" dist="12700" dir="2700009" rotWithShape="0">
              <a:schemeClr val="bg1">
                <a:lumMod val="75000"/>
                <a:alpha val="25000"/>
              </a:schemeClr>
            </a:outerShdw>
          </a:effectLst>
          <a:extLs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endParaRPr kumimoji="0" lang="en-CA" b="0" i="0" u="none" strike="noStrike" cap="none" spc="0" normalizeH="0" baseline="0" noProof="0">
              <a:ln>
                <a:noFill/>
              </a:ln>
              <a:solidFill>
                <a:srgbClr val="FFFFFF"/>
              </a:solidFill>
              <a:effectLst/>
              <a:uLnTx/>
              <a:uFillTx/>
              <a:latin typeface="Segoe UI"/>
            </a:endParaRPr>
          </a:p>
        </p:txBody>
      </p:sp>
      <p:cxnSp>
        <p:nvCxnSpPr>
          <p:cNvPr id="33" name="Straight Arrow Connector 32">
            <a:extLst>
              <a:ext uri="{FF2B5EF4-FFF2-40B4-BE49-F238E27FC236}">
                <a16:creationId xmlns:a16="http://schemas.microsoft.com/office/drawing/2014/main" id="{FC7CA7FB-2F68-7C65-377E-F96A55BBAA6E}"/>
              </a:ext>
            </a:extLst>
          </p:cNvPr>
          <p:cNvCxnSpPr>
            <a:cxnSpLocks/>
          </p:cNvCxnSpPr>
          <p:nvPr userDrawn="1"/>
        </p:nvCxnSpPr>
        <p:spPr>
          <a:xfrm>
            <a:off x="7524163" y="2052233"/>
            <a:ext cx="0" cy="169356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36" name="Rectangle: Rounded Corners 35">
            <a:extLst>
              <a:ext uri="{FF2B5EF4-FFF2-40B4-BE49-F238E27FC236}">
                <a16:creationId xmlns:a16="http://schemas.microsoft.com/office/drawing/2014/main" id="{E81617C1-6956-D21D-E679-A387174398D9}"/>
              </a:ext>
            </a:extLst>
          </p:cNvPr>
          <p:cNvSpPr>
            <a:spLocks/>
          </p:cNvSpPr>
          <p:nvPr userDrawn="1"/>
        </p:nvSpPr>
        <p:spPr>
          <a:xfrm rot="16200000">
            <a:off x="7473026" y="3294011"/>
            <a:ext cx="102275" cy="1005840"/>
          </a:xfrm>
          <a:prstGeom prst="roundRect">
            <a:avLst>
              <a:gd name="adj" fmla="val 1828"/>
            </a:avLst>
          </a:prstGeom>
          <a:solidFill>
            <a:schemeClr val="accent5"/>
          </a:solidFill>
          <a:ln w="12700">
            <a:noFill/>
          </a:ln>
          <a:effectLst/>
          <a:extLs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endParaRPr kumimoji="0" lang="en-CA" b="0" i="0" u="none" strike="noStrike" cap="none" spc="0" normalizeH="0" baseline="0" noProof="0">
              <a:ln>
                <a:noFill/>
              </a:ln>
              <a:solidFill>
                <a:srgbClr val="FFFFFF"/>
              </a:solidFill>
              <a:effectLst/>
              <a:uLnTx/>
              <a:uFillTx/>
              <a:latin typeface="Segoe UI"/>
            </a:endParaRPr>
          </a:p>
        </p:txBody>
      </p:sp>
    </p:spTree>
    <p:extLst>
      <p:ext uri="{BB962C8B-B14F-4D97-AF65-F5344CB8AC3E}">
        <p14:creationId xmlns:p14="http://schemas.microsoft.com/office/powerpoint/2010/main" val="3209611758"/>
      </p:ext>
    </p:extLst>
  </p:cSld>
  <p:clrMapOvr>
    <a:masterClrMapping/>
  </p:clrMapOvr>
  <p:transition spd="med">
    <p:wipe dir="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Grey background [blank]">
    <p:spTree>
      <p:nvGrpSpPr>
        <p:cNvPr id="1" name=""/>
        <p:cNvGrpSpPr/>
        <p:nvPr/>
      </p:nvGrpSpPr>
      <p:grpSpPr>
        <a:xfrm>
          <a:off x="0" y="0"/>
          <a:ext cx="0" cy="0"/>
          <a:chOff x="0" y="0"/>
          <a:chExt cx="0" cy="0"/>
        </a:xfrm>
      </p:grpSpPr>
      <p:sp>
        <p:nvSpPr>
          <p:cNvPr id="11" name="Rectangle 10"/>
          <p:cNvSpPr/>
          <p:nvPr/>
        </p:nvSpPr>
        <p:spPr>
          <a:xfrm>
            <a:off x="0" y="1085850"/>
            <a:ext cx="12192000" cy="5208624"/>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map of the united states&#10;&#10;Description automatically generated">
            <a:extLst>
              <a:ext uri="{FF2B5EF4-FFF2-40B4-BE49-F238E27FC236}">
                <a16:creationId xmlns:a16="http://schemas.microsoft.com/office/drawing/2014/main" id="{90C0A187-E169-C58E-CBE8-470F8BCB5C9E}"/>
              </a:ext>
            </a:extLst>
          </p:cNvPr>
          <p:cNvPicPr>
            <a:picLocks noChangeAspect="1"/>
          </p:cNvPicPr>
          <p:nvPr userDrawn="1"/>
        </p:nvPicPr>
        <p:blipFill rotWithShape="1">
          <a:blip r:embed="rId2"/>
          <a:srcRect t="22509"/>
          <a:stretch/>
        </p:blipFill>
        <p:spPr>
          <a:xfrm>
            <a:off x="2210540" y="1085850"/>
            <a:ext cx="7466860" cy="5657850"/>
          </a:xfrm>
          <a:prstGeom prst="rect">
            <a:avLst/>
          </a:prstGeom>
          <a:effectLst>
            <a:outerShdw blurRad="101600" dist="50800" dir="5400000" algn="ctr" rotWithShape="0">
              <a:schemeClr val="tx1">
                <a:lumMod val="50000"/>
                <a:lumOff val="50000"/>
                <a:alpha val="25000"/>
              </a:schemeClr>
            </a:outerShdw>
          </a:effectLst>
        </p:spPr>
      </p:pic>
      <p:cxnSp>
        <p:nvCxnSpPr>
          <p:cNvPr id="13" name="Straight Connector 12"/>
          <p:cNvCxnSpPr/>
          <p:nvPr/>
        </p:nvCxnSpPr>
        <p:spPr>
          <a:xfrm>
            <a:off x="457200" y="1098659"/>
            <a:ext cx="365760" cy="0"/>
          </a:xfrm>
          <a:prstGeom prst="line">
            <a:avLst/>
          </a:prstGeom>
          <a:ln w="31750">
            <a:solidFill>
              <a:schemeClr val="accent2"/>
            </a:solidFill>
          </a:ln>
          <a:effectLst/>
        </p:spPr>
        <p:style>
          <a:lnRef idx="2">
            <a:schemeClr val="accent1"/>
          </a:lnRef>
          <a:fillRef idx="0">
            <a:schemeClr val="accent1"/>
          </a:fillRef>
          <a:effectRef idx="1">
            <a:schemeClr val="accent1"/>
          </a:effectRef>
          <a:fontRef idx="minor">
            <a:schemeClr val="tx1"/>
          </a:fontRef>
        </p:style>
      </p:cxnSp>
      <p:sp>
        <p:nvSpPr>
          <p:cNvPr id="10" name="Footer Placeholder 1">
            <a:extLst>
              <a:ext uri="{FF2B5EF4-FFF2-40B4-BE49-F238E27FC236}">
                <a16:creationId xmlns:a16="http://schemas.microsoft.com/office/drawing/2014/main" id="{62FD8221-B23F-425B-B851-9A101C56073F}"/>
              </a:ext>
            </a:extLst>
          </p:cNvPr>
          <p:cNvSpPr>
            <a:spLocks noGrp="1"/>
          </p:cNvSpPr>
          <p:nvPr>
            <p:ph type="ftr" sz="quarter" idx="3"/>
          </p:nvPr>
        </p:nvSpPr>
        <p:spPr>
          <a:xfrm>
            <a:off x="2743199" y="6415620"/>
            <a:ext cx="7693233" cy="365125"/>
          </a:xfrm>
          <a:prstGeom prst="rect">
            <a:avLst/>
          </a:prstGeom>
        </p:spPr>
        <p:txBody>
          <a:bodyPr vert="horz" lIns="0" tIns="45720" rIns="0" bIns="45720" rtlCol="0" anchor="ctr"/>
          <a:lstStyle>
            <a:lvl1pPr algn="l">
              <a:defRPr sz="700">
                <a:solidFill>
                  <a:schemeClr val="bg2"/>
                </a:solidFill>
              </a:defRPr>
            </a:lvl1pPr>
          </a:lstStyle>
          <a:p>
            <a:pPr fontAlgn="base">
              <a:spcBef>
                <a:spcPct val="0"/>
              </a:spcBef>
              <a:spcAft>
                <a:spcPct val="0"/>
              </a:spcAft>
            </a:pPr>
            <a:endParaRPr lang="en-US">
              <a:cs typeface="Arial" charset="0"/>
            </a:endParaRPr>
          </a:p>
        </p:txBody>
      </p:sp>
      <p:sp>
        <p:nvSpPr>
          <p:cNvPr id="12" name="Slide Number Placeholder 2">
            <a:extLst>
              <a:ext uri="{FF2B5EF4-FFF2-40B4-BE49-F238E27FC236}">
                <a16:creationId xmlns:a16="http://schemas.microsoft.com/office/drawing/2014/main" id="{AD5A9A70-B807-4A4D-A16B-596E5A12A668}"/>
              </a:ext>
            </a:extLst>
          </p:cNvPr>
          <p:cNvSpPr>
            <a:spLocks noGrp="1"/>
          </p:cNvSpPr>
          <p:nvPr>
            <p:ph type="sldNum" sz="quarter" idx="4"/>
          </p:nvPr>
        </p:nvSpPr>
        <p:spPr>
          <a:xfrm>
            <a:off x="10896682" y="6415620"/>
            <a:ext cx="835068" cy="365125"/>
          </a:xfrm>
          <a:prstGeom prst="rect">
            <a:avLst/>
          </a:prstGeom>
        </p:spPr>
        <p:txBody>
          <a:bodyPr vert="horz" lIns="0" tIns="45720" rIns="0" bIns="45720" rtlCol="0" anchor="ctr"/>
          <a:lstStyle>
            <a:lvl1pPr algn="r">
              <a:defRPr sz="1200">
                <a:solidFill>
                  <a:schemeClr val="bg2"/>
                </a:solidFill>
              </a:defRPr>
            </a:lvl1pPr>
          </a:lstStyle>
          <a:p>
            <a:pPr fontAlgn="base">
              <a:spcBef>
                <a:spcPct val="0"/>
              </a:spcBef>
              <a:spcAft>
                <a:spcPct val="0"/>
              </a:spcAft>
            </a:pPr>
            <a:fld id="{FAD7BA16-B2D5-D54C-893C-26B8E5DA63D8}" type="slidenum">
              <a:rPr lang="en-US" smtClean="0">
                <a:cs typeface="Arial" charset="0"/>
              </a:rPr>
              <a:pPr fontAlgn="base">
                <a:spcBef>
                  <a:spcPct val="0"/>
                </a:spcBef>
                <a:spcAft>
                  <a:spcPct val="0"/>
                </a:spcAft>
              </a:pPr>
              <a:t>‹#›</a:t>
            </a:fld>
            <a:endParaRPr lang="en-US">
              <a:cs typeface="Arial" charset="0"/>
            </a:endParaRPr>
          </a:p>
        </p:txBody>
      </p:sp>
      <p:sp>
        <p:nvSpPr>
          <p:cNvPr id="7" name="Title 6">
            <a:extLst>
              <a:ext uri="{FF2B5EF4-FFF2-40B4-BE49-F238E27FC236}">
                <a16:creationId xmlns:a16="http://schemas.microsoft.com/office/drawing/2014/main" id="{C66F7ACF-F155-A0E4-6627-BD5EA5F3D5DC}"/>
              </a:ext>
            </a:extLst>
          </p:cNvPr>
          <p:cNvSpPr>
            <a:spLocks noGrp="1"/>
          </p:cNvSpPr>
          <p:nvPr>
            <p:ph type="title"/>
          </p:nvPr>
        </p:nvSpPr>
        <p:spPr/>
        <p:txBody>
          <a:bodyPr/>
          <a:lstStyle>
            <a:lvl1pPr>
              <a:defRPr/>
            </a:lvl1pPr>
          </a:lstStyle>
          <a:p>
            <a:r>
              <a:rPr lang="en-US"/>
              <a:t>Click to edit Master title style</a:t>
            </a:r>
            <a:endParaRPr lang="en-CA"/>
          </a:p>
        </p:txBody>
      </p:sp>
      <p:sp>
        <p:nvSpPr>
          <p:cNvPr id="3" name="Rectangle: Rounded Corners 2">
            <a:extLst>
              <a:ext uri="{FF2B5EF4-FFF2-40B4-BE49-F238E27FC236}">
                <a16:creationId xmlns:a16="http://schemas.microsoft.com/office/drawing/2014/main" id="{2BDD07A4-B914-D1C5-C746-253462FF6796}"/>
              </a:ext>
            </a:extLst>
          </p:cNvPr>
          <p:cNvSpPr/>
          <p:nvPr userDrawn="1"/>
        </p:nvSpPr>
        <p:spPr>
          <a:xfrm>
            <a:off x="461331" y="1409070"/>
            <a:ext cx="2755014" cy="3784435"/>
          </a:xfrm>
          <a:prstGeom prst="roundRect">
            <a:avLst>
              <a:gd name="adj" fmla="val 2448"/>
            </a:avLst>
          </a:prstGeom>
          <a:solidFill>
            <a:schemeClr val="bg2">
              <a:alpha val="25000"/>
            </a:schemeClr>
          </a:solidFill>
          <a:ln w="12700">
            <a:solidFill>
              <a:schemeClr val="bg2">
                <a:lumMod val="85000"/>
              </a:schemeClr>
            </a:solidFill>
          </a:ln>
          <a:effectLst>
            <a:outerShdw blurRad="152400" dist="12700" dir="2700000" algn="tl" rotWithShape="0">
              <a:schemeClr val="bg1">
                <a:lumMod val="7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srgbClr val="FFFFFF"/>
              </a:solidFill>
              <a:effectLst/>
              <a:uLnTx/>
              <a:uFillTx/>
              <a:latin typeface="Segoe UI"/>
              <a:ea typeface="+mn-ea"/>
              <a:cs typeface="+mn-cs"/>
            </a:endParaRPr>
          </a:p>
        </p:txBody>
      </p:sp>
      <p:sp>
        <p:nvSpPr>
          <p:cNvPr id="8" name="Rectangle: Rounded Corners 7">
            <a:extLst>
              <a:ext uri="{FF2B5EF4-FFF2-40B4-BE49-F238E27FC236}">
                <a16:creationId xmlns:a16="http://schemas.microsoft.com/office/drawing/2014/main" id="{31CB8A46-BE97-C4EB-D0E0-588A035DCBD7}"/>
              </a:ext>
            </a:extLst>
          </p:cNvPr>
          <p:cNvSpPr/>
          <p:nvPr userDrawn="1"/>
        </p:nvSpPr>
        <p:spPr>
          <a:xfrm>
            <a:off x="8992545" y="1409072"/>
            <a:ext cx="2755014" cy="1359528"/>
          </a:xfrm>
          <a:prstGeom prst="roundRect">
            <a:avLst>
              <a:gd name="adj" fmla="val 4962"/>
            </a:avLst>
          </a:prstGeom>
          <a:solidFill>
            <a:schemeClr val="bg2">
              <a:alpha val="25000"/>
            </a:schemeClr>
          </a:solidFill>
          <a:ln w="12700">
            <a:solidFill>
              <a:schemeClr val="bg2">
                <a:lumMod val="85000"/>
              </a:schemeClr>
            </a:solidFill>
          </a:ln>
          <a:effectLst>
            <a:outerShdw blurRad="152400" dist="12700" dir="2700000" algn="tl" rotWithShape="0">
              <a:schemeClr val="bg1">
                <a:lumMod val="7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srgbClr val="FFFFFF"/>
              </a:solidFill>
              <a:effectLst/>
              <a:uLnTx/>
              <a:uFillTx/>
              <a:latin typeface="Segoe UI"/>
              <a:ea typeface="+mn-ea"/>
              <a:cs typeface="+mn-cs"/>
            </a:endParaRPr>
          </a:p>
        </p:txBody>
      </p:sp>
      <p:sp>
        <p:nvSpPr>
          <p:cNvPr id="9" name="Rectangle: Rounded Corners 8">
            <a:extLst>
              <a:ext uri="{FF2B5EF4-FFF2-40B4-BE49-F238E27FC236}">
                <a16:creationId xmlns:a16="http://schemas.microsoft.com/office/drawing/2014/main" id="{7AF63F63-AE4B-312F-5AD1-91A09021E29B}"/>
              </a:ext>
            </a:extLst>
          </p:cNvPr>
          <p:cNvSpPr/>
          <p:nvPr userDrawn="1"/>
        </p:nvSpPr>
        <p:spPr>
          <a:xfrm>
            <a:off x="8992545" y="2866396"/>
            <a:ext cx="2755014" cy="2054615"/>
          </a:xfrm>
          <a:prstGeom prst="roundRect">
            <a:avLst>
              <a:gd name="adj" fmla="val 3283"/>
            </a:avLst>
          </a:prstGeom>
          <a:solidFill>
            <a:schemeClr val="bg2">
              <a:alpha val="25000"/>
            </a:schemeClr>
          </a:solidFill>
          <a:ln w="12700">
            <a:solidFill>
              <a:schemeClr val="bg2">
                <a:lumMod val="85000"/>
              </a:schemeClr>
            </a:solidFill>
          </a:ln>
          <a:effectLst>
            <a:outerShdw blurRad="152400" dist="12700" dir="2700000" algn="tl" rotWithShape="0">
              <a:schemeClr val="bg1">
                <a:lumMod val="7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srgbClr val="FFFFFF"/>
              </a:solidFill>
              <a:effectLst/>
              <a:uLnTx/>
              <a:uFillTx/>
              <a:latin typeface="Segoe UI"/>
              <a:ea typeface="+mn-ea"/>
              <a:cs typeface="+mn-cs"/>
            </a:endParaRPr>
          </a:p>
        </p:txBody>
      </p:sp>
      <p:sp>
        <p:nvSpPr>
          <p:cNvPr id="14" name="Rectangle: Rounded Corners 13">
            <a:extLst>
              <a:ext uri="{FF2B5EF4-FFF2-40B4-BE49-F238E27FC236}">
                <a16:creationId xmlns:a16="http://schemas.microsoft.com/office/drawing/2014/main" id="{8DCC82E2-C6A7-3959-55CE-6F06132E3152}"/>
              </a:ext>
            </a:extLst>
          </p:cNvPr>
          <p:cNvSpPr/>
          <p:nvPr userDrawn="1"/>
        </p:nvSpPr>
        <p:spPr>
          <a:xfrm>
            <a:off x="8992545" y="5018807"/>
            <a:ext cx="2755014" cy="1033229"/>
          </a:xfrm>
          <a:prstGeom prst="roundRect">
            <a:avLst>
              <a:gd name="adj" fmla="val 6528"/>
            </a:avLst>
          </a:prstGeom>
          <a:solidFill>
            <a:schemeClr val="bg2">
              <a:alpha val="25000"/>
            </a:schemeClr>
          </a:solidFill>
          <a:ln w="12700">
            <a:solidFill>
              <a:schemeClr val="bg2">
                <a:lumMod val="85000"/>
              </a:schemeClr>
            </a:solidFill>
          </a:ln>
          <a:effectLst>
            <a:outerShdw blurRad="152400" dist="12700" dir="2700000" algn="tl" rotWithShape="0">
              <a:schemeClr val="bg1">
                <a:lumMod val="7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a:ln>
                  <a:noFill/>
                </a:ln>
                <a:solidFill>
                  <a:srgbClr val="FFFFFF"/>
                </a:solidFill>
                <a:effectLst/>
                <a:uLnTx/>
                <a:uFillTx/>
                <a:latin typeface="Segoe UI"/>
                <a:ea typeface="+mn-ea"/>
                <a:cs typeface="+mn-cs"/>
              </a:rPr>
              <a:t> </a:t>
            </a:r>
          </a:p>
        </p:txBody>
      </p:sp>
      <p:pic>
        <p:nvPicPr>
          <p:cNvPr id="15" name="Graphic 14">
            <a:extLst>
              <a:ext uri="{FF2B5EF4-FFF2-40B4-BE49-F238E27FC236}">
                <a16:creationId xmlns:a16="http://schemas.microsoft.com/office/drawing/2014/main" id="{F53C06F0-7637-3947-6B7B-FE3516FF1FF9}"/>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984100" y="1426351"/>
            <a:ext cx="2738125" cy="4625685"/>
          </a:xfrm>
          <a:prstGeom prst="rect">
            <a:avLst/>
          </a:prstGeom>
        </p:spPr>
      </p:pic>
      <p:pic>
        <p:nvPicPr>
          <p:cNvPr id="16" name="Graphic 15">
            <a:extLst>
              <a:ext uri="{FF2B5EF4-FFF2-40B4-BE49-F238E27FC236}">
                <a16:creationId xmlns:a16="http://schemas.microsoft.com/office/drawing/2014/main" id="{63A819CD-0FC8-4AAB-FB1A-8200206D143C}"/>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565973" y="2762605"/>
            <a:ext cx="2534097" cy="1166489"/>
          </a:xfrm>
          <a:prstGeom prst="rect">
            <a:avLst/>
          </a:prstGeom>
        </p:spPr>
      </p:pic>
      <p:pic>
        <p:nvPicPr>
          <p:cNvPr id="17" name="Graphic 16">
            <a:extLst>
              <a:ext uri="{FF2B5EF4-FFF2-40B4-BE49-F238E27FC236}">
                <a16:creationId xmlns:a16="http://schemas.microsoft.com/office/drawing/2014/main" id="{743187C9-4152-86CB-C0D6-4AE96E8BFA63}"/>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561975" y="4050661"/>
            <a:ext cx="2534097" cy="1021683"/>
          </a:xfrm>
          <a:prstGeom prst="rect">
            <a:avLst/>
          </a:prstGeom>
        </p:spPr>
      </p:pic>
      <p:pic>
        <p:nvPicPr>
          <p:cNvPr id="18" name="Graphic 17">
            <a:extLst>
              <a:ext uri="{FF2B5EF4-FFF2-40B4-BE49-F238E27FC236}">
                <a16:creationId xmlns:a16="http://schemas.microsoft.com/office/drawing/2014/main" id="{44CA11B8-5A5E-85F7-4B21-2DE2F789561A}"/>
              </a:ext>
            </a:extLst>
          </p:cNvPr>
          <p:cNvPicPr>
            <a:picLocks noChangeAspect="1"/>
          </p:cNvPicPr>
          <p:nvPr userDrawn="1"/>
        </p:nvPicPr>
        <p:blipFill>
          <a:blip r:embed="rId9">
            <a:extLst>
              <a:ext uri="{96DAC541-7B7A-43D3-8B79-37D633B846F1}">
                <asvg:svgBlip xmlns:asvg="http://schemas.microsoft.com/office/drawing/2016/SVG/main" r:embed="rId10"/>
              </a:ext>
            </a:extLst>
          </a:blip>
          <a:stretch>
            <a:fillRect/>
          </a:stretch>
        </p:blipFill>
        <p:spPr>
          <a:xfrm>
            <a:off x="574374" y="1493979"/>
            <a:ext cx="2534097" cy="1166489"/>
          </a:xfrm>
          <a:prstGeom prst="rect">
            <a:avLst/>
          </a:prstGeom>
        </p:spPr>
      </p:pic>
      <p:pic>
        <p:nvPicPr>
          <p:cNvPr id="19" name="Graphic 18">
            <a:extLst>
              <a:ext uri="{FF2B5EF4-FFF2-40B4-BE49-F238E27FC236}">
                <a16:creationId xmlns:a16="http://schemas.microsoft.com/office/drawing/2014/main" id="{FBD68C23-54F2-267A-A919-BB15CFD805AA}"/>
              </a:ext>
            </a:extLst>
          </p:cNvPr>
          <p:cNvPicPr>
            <a:picLocks noChangeAspect="1"/>
          </p:cNvPicPr>
          <p:nvPr userDrawn="1"/>
        </p:nvPicPr>
        <p:blipFill>
          <a:blip r:embed="rId11">
            <a:extLst>
              <a:ext uri="{96DAC541-7B7A-43D3-8B79-37D633B846F1}">
                <asvg:svgBlip xmlns:asvg="http://schemas.microsoft.com/office/drawing/2016/SVG/main" r:embed="rId12"/>
              </a:ext>
            </a:extLst>
          </a:blip>
          <a:stretch>
            <a:fillRect/>
          </a:stretch>
        </p:blipFill>
        <p:spPr>
          <a:xfrm>
            <a:off x="469775" y="5169217"/>
            <a:ext cx="2738125" cy="897173"/>
          </a:xfrm>
          <a:prstGeom prst="rect">
            <a:avLst/>
          </a:prstGeom>
        </p:spPr>
      </p:pic>
      <p:cxnSp>
        <p:nvCxnSpPr>
          <p:cNvPr id="20" name="Straight Connector 19">
            <a:extLst>
              <a:ext uri="{FF2B5EF4-FFF2-40B4-BE49-F238E27FC236}">
                <a16:creationId xmlns:a16="http://schemas.microsoft.com/office/drawing/2014/main" id="{71A2B8AF-993D-1C93-89EC-1D7529AF8ABE}"/>
              </a:ext>
            </a:extLst>
          </p:cNvPr>
          <p:cNvCxnSpPr>
            <a:cxnSpLocks/>
          </p:cNvCxnSpPr>
          <p:nvPr userDrawn="1"/>
        </p:nvCxnSpPr>
        <p:spPr>
          <a:xfrm>
            <a:off x="617694" y="3976777"/>
            <a:ext cx="2442288" cy="0"/>
          </a:xfrm>
          <a:prstGeom prst="line">
            <a:avLst/>
          </a:prstGeom>
          <a:ln w="12700">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6C17C5FB-6605-4A8B-4239-F52FDFE5C8B3}"/>
              </a:ext>
            </a:extLst>
          </p:cNvPr>
          <p:cNvCxnSpPr>
            <a:cxnSpLocks/>
          </p:cNvCxnSpPr>
          <p:nvPr userDrawn="1"/>
        </p:nvCxnSpPr>
        <p:spPr>
          <a:xfrm>
            <a:off x="617694" y="2707571"/>
            <a:ext cx="2442288" cy="0"/>
          </a:xfrm>
          <a:prstGeom prst="line">
            <a:avLst/>
          </a:prstGeom>
          <a:ln w="12700">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5278457"/>
      </p:ext>
    </p:extLst>
  </p:cSld>
  <p:clrMapOvr>
    <a:masterClrMapping/>
  </p:clrMapOvr>
  <p:transition spd="med">
    <p:wipe dir="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Map">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0DA05CF-0E55-1134-9F66-4593872891EA}"/>
              </a:ext>
            </a:extLst>
          </p:cNvPr>
          <p:cNvSpPr/>
          <p:nvPr userDrawn="1"/>
        </p:nvSpPr>
        <p:spPr>
          <a:xfrm>
            <a:off x="0" y="1085850"/>
            <a:ext cx="12192000" cy="5208624"/>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000"/>
          </a:p>
        </p:txBody>
      </p:sp>
      <p:pic>
        <p:nvPicPr>
          <p:cNvPr id="8" name="Picture 7" descr="A map of the united states&#10;&#10;Description automatically generated">
            <a:extLst>
              <a:ext uri="{FF2B5EF4-FFF2-40B4-BE49-F238E27FC236}">
                <a16:creationId xmlns:a16="http://schemas.microsoft.com/office/drawing/2014/main" id="{D4522AFC-19E9-D2D8-E185-695B4286F173}"/>
              </a:ext>
            </a:extLst>
          </p:cNvPr>
          <p:cNvPicPr>
            <a:picLocks noChangeAspect="1"/>
          </p:cNvPicPr>
          <p:nvPr userDrawn="1"/>
        </p:nvPicPr>
        <p:blipFill>
          <a:blip r:embed="rId2"/>
          <a:stretch>
            <a:fillRect/>
          </a:stretch>
        </p:blipFill>
        <p:spPr>
          <a:xfrm>
            <a:off x="9537376" y="0"/>
            <a:ext cx="2653140" cy="6858000"/>
          </a:xfrm>
          <a:prstGeom prst="rect">
            <a:avLst/>
          </a:prstGeom>
        </p:spPr>
      </p:pic>
      <p:sp>
        <p:nvSpPr>
          <p:cNvPr id="2" name="Title 1"/>
          <p:cNvSpPr>
            <a:spLocks noGrp="1"/>
          </p:cNvSpPr>
          <p:nvPr>
            <p:ph type="title" hasCustomPrompt="1"/>
          </p:nvPr>
        </p:nvSpPr>
        <p:spPr>
          <a:xfrm>
            <a:off x="457200" y="0"/>
            <a:ext cx="11277600" cy="1014984"/>
          </a:xfrm>
        </p:spPr>
        <p:txBody>
          <a:bodyPr lIns="0" rIns="0"/>
          <a:lstStyle/>
          <a:p>
            <a:r>
              <a:rPr lang="en-CA"/>
              <a:t>Click to edit master title style</a:t>
            </a:r>
          </a:p>
        </p:txBody>
      </p:sp>
      <p:cxnSp>
        <p:nvCxnSpPr>
          <p:cNvPr id="12" name="Straight Connector 11">
            <a:extLst>
              <a:ext uri="{FF2B5EF4-FFF2-40B4-BE49-F238E27FC236}">
                <a16:creationId xmlns:a16="http://schemas.microsoft.com/office/drawing/2014/main" id="{DC5D8ABE-EF6B-D7B4-A32E-35950F7212CB}"/>
              </a:ext>
            </a:extLst>
          </p:cNvPr>
          <p:cNvCxnSpPr/>
          <p:nvPr userDrawn="1"/>
        </p:nvCxnSpPr>
        <p:spPr>
          <a:xfrm>
            <a:off x="457200" y="1098659"/>
            <a:ext cx="365760" cy="0"/>
          </a:xfrm>
          <a:prstGeom prst="line">
            <a:avLst/>
          </a:prstGeom>
          <a:ln w="31750">
            <a:solidFill>
              <a:schemeClr val="accent2"/>
            </a:solidFill>
          </a:ln>
          <a:effectLst/>
        </p:spPr>
        <p:style>
          <a:lnRef idx="2">
            <a:schemeClr val="accent1"/>
          </a:lnRef>
          <a:fillRef idx="0">
            <a:schemeClr val="accent1"/>
          </a:fillRef>
          <a:effectRef idx="1">
            <a:schemeClr val="accent1"/>
          </a:effectRef>
          <a:fontRef idx="minor">
            <a:schemeClr val="tx1"/>
          </a:fontRef>
        </p:style>
      </p:cxnSp>
      <p:sp>
        <p:nvSpPr>
          <p:cNvPr id="5" name="Slide Number Placeholder 2">
            <a:extLst>
              <a:ext uri="{FF2B5EF4-FFF2-40B4-BE49-F238E27FC236}">
                <a16:creationId xmlns:a16="http://schemas.microsoft.com/office/drawing/2014/main" id="{DD7C4CAF-CBD9-0117-7FB5-F2AE5703ACF6}"/>
              </a:ext>
            </a:extLst>
          </p:cNvPr>
          <p:cNvSpPr>
            <a:spLocks noGrp="1"/>
          </p:cNvSpPr>
          <p:nvPr>
            <p:ph type="sldNum" sz="quarter" idx="4"/>
          </p:nvPr>
        </p:nvSpPr>
        <p:spPr>
          <a:xfrm>
            <a:off x="10896682" y="6415620"/>
            <a:ext cx="835068" cy="365125"/>
          </a:xfrm>
          <a:prstGeom prst="rect">
            <a:avLst/>
          </a:prstGeom>
        </p:spPr>
        <p:txBody>
          <a:bodyPr vert="horz" lIns="0" tIns="45720" rIns="0" bIns="45720" rtlCol="0" anchor="ctr"/>
          <a:lstStyle>
            <a:lvl1pPr algn="r">
              <a:defRPr sz="1200">
                <a:solidFill>
                  <a:schemeClr val="tx1">
                    <a:lumMod val="65000"/>
                    <a:lumOff val="35000"/>
                  </a:schemeClr>
                </a:solidFill>
              </a:defRPr>
            </a:lvl1pPr>
          </a:lstStyle>
          <a:p>
            <a:pPr fontAlgn="base">
              <a:spcBef>
                <a:spcPct val="0"/>
              </a:spcBef>
              <a:spcAft>
                <a:spcPct val="0"/>
              </a:spcAft>
            </a:pPr>
            <a:fld id="{FAD7BA16-B2D5-D54C-893C-26B8E5DA63D8}" type="slidenum">
              <a:rPr lang="en-US" smtClean="0">
                <a:cs typeface="Arial" charset="0"/>
              </a:rPr>
              <a:pPr fontAlgn="base">
                <a:spcBef>
                  <a:spcPct val="0"/>
                </a:spcBef>
                <a:spcAft>
                  <a:spcPct val="0"/>
                </a:spcAft>
              </a:pPr>
              <a:t>‹#›</a:t>
            </a:fld>
            <a:endParaRPr lang="en-US">
              <a:cs typeface="Arial" charset="0"/>
            </a:endParaRPr>
          </a:p>
        </p:txBody>
      </p:sp>
      <p:sp>
        <p:nvSpPr>
          <p:cNvPr id="3" name="Footer Placeholder 1">
            <a:extLst>
              <a:ext uri="{FF2B5EF4-FFF2-40B4-BE49-F238E27FC236}">
                <a16:creationId xmlns:a16="http://schemas.microsoft.com/office/drawing/2014/main" id="{033CA49C-C5E3-2DF9-38FA-FCBFAA3D79C1}"/>
              </a:ext>
            </a:extLst>
          </p:cNvPr>
          <p:cNvSpPr>
            <a:spLocks noGrp="1"/>
          </p:cNvSpPr>
          <p:nvPr>
            <p:ph type="ftr" sz="quarter" idx="3"/>
          </p:nvPr>
        </p:nvSpPr>
        <p:spPr>
          <a:xfrm>
            <a:off x="2743199" y="6415620"/>
            <a:ext cx="7693233" cy="365125"/>
          </a:xfrm>
          <a:prstGeom prst="rect">
            <a:avLst/>
          </a:prstGeom>
        </p:spPr>
        <p:txBody>
          <a:bodyPr vert="horz" lIns="0" tIns="0" rIns="0" bIns="0" rtlCol="0" anchor="ctr"/>
          <a:lstStyle>
            <a:lvl1pPr algn="l">
              <a:defRPr sz="700">
                <a:solidFill>
                  <a:schemeClr val="bg2"/>
                </a:solidFill>
              </a:defRPr>
            </a:lvl1pPr>
          </a:lstStyle>
          <a:p>
            <a:pPr fontAlgn="base">
              <a:spcBef>
                <a:spcPct val="0"/>
              </a:spcBef>
              <a:spcAft>
                <a:spcPct val="0"/>
              </a:spcAft>
            </a:pPr>
            <a:endParaRPr lang="en-US">
              <a:cs typeface="Arial" charset="0"/>
            </a:endParaRPr>
          </a:p>
        </p:txBody>
      </p:sp>
    </p:spTree>
    <p:extLst>
      <p:ext uri="{BB962C8B-B14F-4D97-AF65-F5344CB8AC3E}">
        <p14:creationId xmlns:p14="http://schemas.microsoft.com/office/powerpoint/2010/main" val="901340696"/>
      </p:ext>
    </p:extLst>
  </p:cSld>
  <p:clrMapOvr>
    <a:masterClrMapping/>
  </p:clrMapOvr>
  <p:transition spd="med">
    <p:wipe dir="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Map">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0DA05CF-0E55-1134-9F66-4593872891EA}"/>
              </a:ext>
            </a:extLst>
          </p:cNvPr>
          <p:cNvSpPr/>
          <p:nvPr userDrawn="1"/>
        </p:nvSpPr>
        <p:spPr>
          <a:xfrm>
            <a:off x="0" y="1085850"/>
            <a:ext cx="12192000" cy="5208624"/>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000"/>
          </a:p>
        </p:txBody>
      </p:sp>
      <p:pic>
        <p:nvPicPr>
          <p:cNvPr id="10" name="Picture 9" descr="A shadow of a tree&#10;&#10;Description automatically generated">
            <a:extLst>
              <a:ext uri="{FF2B5EF4-FFF2-40B4-BE49-F238E27FC236}">
                <a16:creationId xmlns:a16="http://schemas.microsoft.com/office/drawing/2014/main" id="{1E97B830-2FA0-04DF-1D48-C68D4D0D449C}"/>
              </a:ext>
            </a:extLst>
          </p:cNvPr>
          <p:cNvPicPr>
            <a:picLocks noChangeAspect="1"/>
          </p:cNvPicPr>
          <p:nvPr userDrawn="1"/>
        </p:nvPicPr>
        <p:blipFill>
          <a:blip r:embed="rId2"/>
          <a:stretch>
            <a:fillRect/>
          </a:stretch>
        </p:blipFill>
        <p:spPr>
          <a:xfrm>
            <a:off x="9756443" y="0"/>
            <a:ext cx="2434073" cy="6858000"/>
          </a:xfrm>
          <a:prstGeom prst="rect">
            <a:avLst/>
          </a:prstGeom>
        </p:spPr>
      </p:pic>
      <p:sp>
        <p:nvSpPr>
          <p:cNvPr id="2" name="Title 1"/>
          <p:cNvSpPr>
            <a:spLocks noGrp="1"/>
          </p:cNvSpPr>
          <p:nvPr>
            <p:ph type="title" hasCustomPrompt="1"/>
          </p:nvPr>
        </p:nvSpPr>
        <p:spPr>
          <a:xfrm>
            <a:off x="457200" y="0"/>
            <a:ext cx="11277600" cy="1014984"/>
          </a:xfrm>
        </p:spPr>
        <p:txBody>
          <a:bodyPr lIns="0" rIns="0"/>
          <a:lstStyle/>
          <a:p>
            <a:r>
              <a:rPr lang="en-CA"/>
              <a:t>Click to edit master title style</a:t>
            </a:r>
          </a:p>
        </p:txBody>
      </p:sp>
      <p:cxnSp>
        <p:nvCxnSpPr>
          <p:cNvPr id="12" name="Straight Connector 11">
            <a:extLst>
              <a:ext uri="{FF2B5EF4-FFF2-40B4-BE49-F238E27FC236}">
                <a16:creationId xmlns:a16="http://schemas.microsoft.com/office/drawing/2014/main" id="{DC5D8ABE-EF6B-D7B4-A32E-35950F7212CB}"/>
              </a:ext>
            </a:extLst>
          </p:cNvPr>
          <p:cNvCxnSpPr/>
          <p:nvPr userDrawn="1"/>
        </p:nvCxnSpPr>
        <p:spPr>
          <a:xfrm>
            <a:off x="457200" y="1098659"/>
            <a:ext cx="365760" cy="0"/>
          </a:xfrm>
          <a:prstGeom prst="line">
            <a:avLst/>
          </a:prstGeom>
          <a:ln w="31750">
            <a:solidFill>
              <a:schemeClr val="accent2"/>
            </a:solidFill>
          </a:ln>
          <a:effectLst/>
        </p:spPr>
        <p:style>
          <a:lnRef idx="2">
            <a:schemeClr val="accent1"/>
          </a:lnRef>
          <a:fillRef idx="0">
            <a:schemeClr val="accent1"/>
          </a:fillRef>
          <a:effectRef idx="1">
            <a:schemeClr val="accent1"/>
          </a:effectRef>
          <a:fontRef idx="minor">
            <a:schemeClr val="tx1"/>
          </a:fontRef>
        </p:style>
      </p:cxnSp>
      <p:sp>
        <p:nvSpPr>
          <p:cNvPr id="5" name="Slide Number Placeholder 2">
            <a:extLst>
              <a:ext uri="{FF2B5EF4-FFF2-40B4-BE49-F238E27FC236}">
                <a16:creationId xmlns:a16="http://schemas.microsoft.com/office/drawing/2014/main" id="{DD7C4CAF-CBD9-0117-7FB5-F2AE5703ACF6}"/>
              </a:ext>
            </a:extLst>
          </p:cNvPr>
          <p:cNvSpPr>
            <a:spLocks noGrp="1"/>
          </p:cNvSpPr>
          <p:nvPr>
            <p:ph type="sldNum" sz="quarter" idx="4"/>
          </p:nvPr>
        </p:nvSpPr>
        <p:spPr>
          <a:xfrm>
            <a:off x="10896682" y="6415620"/>
            <a:ext cx="835068" cy="365125"/>
          </a:xfrm>
          <a:prstGeom prst="rect">
            <a:avLst/>
          </a:prstGeom>
        </p:spPr>
        <p:txBody>
          <a:bodyPr vert="horz" lIns="0" tIns="45720" rIns="0" bIns="45720" rtlCol="0" anchor="ctr"/>
          <a:lstStyle>
            <a:lvl1pPr algn="r">
              <a:defRPr sz="1200">
                <a:solidFill>
                  <a:schemeClr val="tx1">
                    <a:lumMod val="65000"/>
                    <a:lumOff val="35000"/>
                  </a:schemeClr>
                </a:solidFill>
              </a:defRPr>
            </a:lvl1pPr>
          </a:lstStyle>
          <a:p>
            <a:pPr fontAlgn="base">
              <a:spcBef>
                <a:spcPct val="0"/>
              </a:spcBef>
              <a:spcAft>
                <a:spcPct val="0"/>
              </a:spcAft>
            </a:pPr>
            <a:fld id="{FAD7BA16-B2D5-D54C-893C-26B8E5DA63D8}" type="slidenum">
              <a:rPr lang="en-US" smtClean="0">
                <a:cs typeface="Arial" charset="0"/>
              </a:rPr>
              <a:pPr fontAlgn="base">
                <a:spcBef>
                  <a:spcPct val="0"/>
                </a:spcBef>
                <a:spcAft>
                  <a:spcPct val="0"/>
                </a:spcAft>
              </a:pPr>
              <a:t>‹#›</a:t>
            </a:fld>
            <a:endParaRPr lang="en-US">
              <a:cs typeface="Arial" charset="0"/>
            </a:endParaRPr>
          </a:p>
        </p:txBody>
      </p:sp>
      <p:sp>
        <p:nvSpPr>
          <p:cNvPr id="4" name="Footer Placeholder 1">
            <a:extLst>
              <a:ext uri="{FF2B5EF4-FFF2-40B4-BE49-F238E27FC236}">
                <a16:creationId xmlns:a16="http://schemas.microsoft.com/office/drawing/2014/main" id="{3AD9C253-5CE1-3381-8E9A-C63A5308EB3D}"/>
              </a:ext>
            </a:extLst>
          </p:cNvPr>
          <p:cNvSpPr>
            <a:spLocks noGrp="1"/>
          </p:cNvSpPr>
          <p:nvPr>
            <p:ph type="ftr" sz="quarter" idx="3"/>
          </p:nvPr>
        </p:nvSpPr>
        <p:spPr>
          <a:xfrm>
            <a:off x="2743199" y="6415620"/>
            <a:ext cx="7693233" cy="365125"/>
          </a:xfrm>
          <a:prstGeom prst="rect">
            <a:avLst/>
          </a:prstGeom>
        </p:spPr>
        <p:txBody>
          <a:bodyPr vert="horz" lIns="0" tIns="0" rIns="0" bIns="0" rtlCol="0" anchor="ctr"/>
          <a:lstStyle>
            <a:lvl1pPr algn="l">
              <a:defRPr sz="700">
                <a:solidFill>
                  <a:schemeClr val="bg2"/>
                </a:solidFill>
              </a:defRPr>
            </a:lvl1pPr>
          </a:lstStyle>
          <a:p>
            <a:pPr fontAlgn="base">
              <a:spcBef>
                <a:spcPct val="0"/>
              </a:spcBef>
              <a:spcAft>
                <a:spcPct val="0"/>
              </a:spcAft>
            </a:pPr>
            <a:endParaRPr lang="en-US">
              <a:cs typeface="Arial" charset="0"/>
            </a:endParaRPr>
          </a:p>
        </p:txBody>
      </p:sp>
    </p:spTree>
    <p:extLst>
      <p:ext uri="{BB962C8B-B14F-4D97-AF65-F5344CB8AC3E}">
        <p14:creationId xmlns:p14="http://schemas.microsoft.com/office/powerpoint/2010/main" val="547783093"/>
      </p:ext>
    </p:extLst>
  </p:cSld>
  <p:clrMapOvr>
    <a:masterClrMapping/>
  </p:clrMapOvr>
  <p:transition spd="med">
    <p:wipe dir="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4_Map">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63C617E-4D4A-F469-11C6-9056EEAEB2D5}"/>
              </a:ext>
            </a:extLst>
          </p:cNvPr>
          <p:cNvSpPr/>
          <p:nvPr userDrawn="1"/>
        </p:nvSpPr>
        <p:spPr>
          <a:xfrm>
            <a:off x="0" y="0"/>
            <a:ext cx="12192000" cy="6294475"/>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000"/>
          </a:p>
        </p:txBody>
      </p:sp>
      <p:pic>
        <p:nvPicPr>
          <p:cNvPr id="6" name="Picture 5" descr="A map of the world&#10;&#10;Description automatically generated">
            <a:extLst>
              <a:ext uri="{FF2B5EF4-FFF2-40B4-BE49-F238E27FC236}">
                <a16:creationId xmlns:a16="http://schemas.microsoft.com/office/drawing/2014/main" id="{C17D3459-4EE7-D932-917A-5547E7E05C61}"/>
              </a:ext>
            </a:extLst>
          </p:cNvPr>
          <p:cNvPicPr>
            <a:picLocks noChangeAspect="1"/>
          </p:cNvPicPr>
          <p:nvPr userDrawn="1"/>
        </p:nvPicPr>
        <p:blipFill>
          <a:blip r:embed="rId2"/>
          <a:stretch>
            <a:fillRect/>
          </a:stretch>
        </p:blipFill>
        <p:spPr>
          <a:xfrm>
            <a:off x="34196" y="174171"/>
            <a:ext cx="12238768" cy="6574089"/>
          </a:xfrm>
          <a:prstGeom prst="rect">
            <a:avLst/>
          </a:prstGeom>
        </p:spPr>
      </p:pic>
      <p:sp>
        <p:nvSpPr>
          <p:cNvPr id="4" name="Rectangle 3">
            <a:extLst>
              <a:ext uri="{FF2B5EF4-FFF2-40B4-BE49-F238E27FC236}">
                <a16:creationId xmlns:a16="http://schemas.microsoft.com/office/drawing/2014/main" id="{DF79EF05-412E-68EF-8DB1-E209FD251FCF}"/>
              </a:ext>
            </a:extLst>
          </p:cNvPr>
          <p:cNvSpPr/>
          <p:nvPr userDrawn="1"/>
        </p:nvSpPr>
        <p:spPr>
          <a:xfrm flipV="1">
            <a:off x="0" y="0"/>
            <a:ext cx="12203475" cy="109865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3" name="Title 2">
            <a:extLst>
              <a:ext uri="{FF2B5EF4-FFF2-40B4-BE49-F238E27FC236}">
                <a16:creationId xmlns:a16="http://schemas.microsoft.com/office/drawing/2014/main" id="{422FA5C1-6C30-41F5-8284-DDCF7FB37C9D}"/>
              </a:ext>
            </a:extLst>
          </p:cNvPr>
          <p:cNvSpPr>
            <a:spLocks noGrp="1"/>
          </p:cNvSpPr>
          <p:nvPr>
            <p:ph type="title"/>
          </p:nvPr>
        </p:nvSpPr>
        <p:spPr>
          <a:xfrm>
            <a:off x="457200" y="-1"/>
            <a:ext cx="11274550" cy="1005840"/>
          </a:xfrm>
        </p:spPr>
        <p:txBody>
          <a:bodyPr/>
          <a:lstStyle/>
          <a:p>
            <a:r>
              <a:rPr lang="en-US"/>
              <a:t>Click to edit Master title style</a:t>
            </a:r>
            <a:endParaRPr lang="en-CA"/>
          </a:p>
        </p:txBody>
      </p:sp>
      <p:sp>
        <p:nvSpPr>
          <p:cNvPr id="8" name="Slide Number Placeholder 2">
            <a:extLst>
              <a:ext uri="{FF2B5EF4-FFF2-40B4-BE49-F238E27FC236}">
                <a16:creationId xmlns:a16="http://schemas.microsoft.com/office/drawing/2014/main" id="{4DC0156F-08E6-4D2D-BBF1-718169BEED72}"/>
              </a:ext>
            </a:extLst>
          </p:cNvPr>
          <p:cNvSpPr>
            <a:spLocks noGrp="1"/>
          </p:cNvSpPr>
          <p:nvPr>
            <p:ph type="sldNum" sz="quarter" idx="4"/>
          </p:nvPr>
        </p:nvSpPr>
        <p:spPr>
          <a:xfrm>
            <a:off x="10896682" y="6415620"/>
            <a:ext cx="835068" cy="365125"/>
          </a:xfrm>
          <a:prstGeom prst="rect">
            <a:avLst/>
          </a:prstGeom>
        </p:spPr>
        <p:txBody>
          <a:bodyPr vert="horz" lIns="0" tIns="45720" rIns="0" bIns="45720" rtlCol="0" anchor="ctr"/>
          <a:lstStyle>
            <a:lvl1pPr algn="r">
              <a:defRPr sz="1200">
                <a:solidFill>
                  <a:schemeClr val="bg2"/>
                </a:solidFill>
              </a:defRPr>
            </a:lvl1pPr>
          </a:lstStyle>
          <a:p>
            <a:pPr fontAlgn="base">
              <a:spcBef>
                <a:spcPct val="0"/>
              </a:spcBef>
              <a:spcAft>
                <a:spcPct val="0"/>
              </a:spcAft>
            </a:pPr>
            <a:fld id="{FAD7BA16-B2D5-D54C-893C-26B8E5DA63D8}" type="slidenum">
              <a:rPr lang="en-US" smtClean="0">
                <a:cs typeface="Arial" charset="0"/>
              </a:rPr>
              <a:pPr fontAlgn="base">
                <a:spcBef>
                  <a:spcPct val="0"/>
                </a:spcBef>
                <a:spcAft>
                  <a:spcPct val="0"/>
                </a:spcAft>
              </a:pPr>
              <a:t>‹#›</a:t>
            </a:fld>
            <a:endParaRPr lang="en-US">
              <a:cs typeface="Arial" charset="0"/>
            </a:endParaRPr>
          </a:p>
        </p:txBody>
      </p:sp>
      <p:grpSp>
        <p:nvGrpSpPr>
          <p:cNvPr id="20" name="Group 19">
            <a:extLst>
              <a:ext uri="{FF2B5EF4-FFF2-40B4-BE49-F238E27FC236}">
                <a16:creationId xmlns:a16="http://schemas.microsoft.com/office/drawing/2014/main" id="{936BDF0B-D992-379D-9F5A-287DD9F074C2}"/>
              </a:ext>
            </a:extLst>
          </p:cNvPr>
          <p:cNvGrpSpPr/>
          <p:nvPr userDrawn="1"/>
        </p:nvGrpSpPr>
        <p:grpSpPr>
          <a:xfrm>
            <a:off x="2433883" y="2131278"/>
            <a:ext cx="8002549" cy="2102308"/>
            <a:chOff x="2271474" y="2704737"/>
            <a:chExt cx="8002549" cy="2102308"/>
          </a:xfrm>
        </p:grpSpPr>
        <p:sp>
          <p:nvSpPr>
            <p:cNvPr id="21" name="TextBox 20">
              <a:extLst>
                <a:ext uri="{FF2B5EF4-FFF2-40B4-BE49-F238E27FC236}">
                  <a16:creationId xmlns:a16="http://schemas.microsoft.com/office/drawing/2014/main" id="{DD400118-6B62-3209-8706-1CA2E70F6325}"/>
                </a:ext>
              </a:extLst>
            </p:cNvPr>
            <p:cNvSpPr txBox="1"/>
            <p:nvPr userDrawn="1"/>
          </p:nvSpPr>
          <p:spPr bwMode="auto">
            <a:xfrm>
              <a:off x="8311443" y="2704737"/>
              <a:ext cx="1962580" cy="5734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91440" rIns="0" bIns="45720" numCol="1" rtlCol="0" anchor="b" anchorCtr="0" compatLnSpc="1">
              <a:prstTxWarp prst="textNoShape">
                <a:avLst/>
              </a:prstTxWarp>
              <a:no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2000" b="1" i="0" u="none" strike="noStrike" kern="1200" cap="none" spc="0" normalizeH="0" baseline="0" noProof="0">
                  <a:ln>
                    <a:noFill/>
                  </a:ln>
                  <a:solidFill>
                    <a:schemeClr val="tx2"/>
                  </a:solidFill>
                  <a:effectLst>
                    <a:glow rad="139700">
                      <a:schemeClr val="bg1">
                        <a:alpha val="67000"/>
                      </a:schemeClr>
                    </a:glow>
                  </a:effectLst>
                  <a:uLnTx/>
                  <a:uFillTx/>
                  <a:latin typeface="Segoe UI"/>
                  <a:ea typeface="+mn-ea"/>
                  <a:cs typeface="Segoe UI" panose="020B0502040204020203" pitchFamily="34" charset="0"/>
                </a:rPr>
                <a:t>10-11 </a:t>
              </a:r>
              <a:r>
                <a:rPr kumimoji="0" lang="en-US" sz="1600" b="1" i="0" u="none" strike="noStrike" kern="1200" cap="none" spc="0" normalizeH="0" baseline="0" noProof="0">
                  <a:ln>
                    <a:noFill/>
                  </a:ln>
                  <a:solidFill>
                    <a:schemeClr val="tx2"/>
                  </a:solidFill>
                  <a:effectLst>
                    <a:glow rad="139700">
                      <a:schemeClr val="bg1">
                        <a:alpha val="67000"/>
                      </a:schemeClr>
                    </a:glow>
                  </a:effectLst>
                  <a:uLnTx/>
                  <a:uFillTx/>
                  <a:latin typeface="Segoe UI"/>
                  <a:ea typeface="+mn-ea"/>
                  <a:cs typeface="Segoe UI" panose="020B0502040204020203" pitchFamily="34" charset="0"/>
                </a:rPr>
                <a:t>days</a:t>
              </a:r>
            </a:p>
          </p:txBody>
        </p:sp>
        <p:sp>
          <p:nvSpPr>
            <p:cNvPr id="30" name="TextBox 29">
              <a:extLst>
                <a:ext uri="{FF2B5EF4-FFF2-40B4-BE49-F238E27FC236}">
                  <a16:creationId xmlns:a16="http://schemas.microsoft.com/office/drawing/2014/main" id="{88D271E1-CA38-B6B5-B09C-AFEB38A7E140}"/>
                </a:ext>
              </a:extLst>
            </p:cNvPr>
            <p:cNvSpPr txBox="1"/>
            <p:nvPr userDrawn="1"/>
          </p:nvSpPr>
          <p:spPr bwMode="auto">
            <a:xfrm>
              <a:off x="2271474" y="4233555"/>
              <a:ext cx="1962580" cy="5734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91440" rIns="0" bIns="45720" numCol="1" rtlCol="0" anchor="b" anchorCtr="0" compatLnSpc="1">
              <a:prstTxWarp prst="textNoShape">
                <a:avLst/>
              </a:prstTxWarp>
              <a:no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2000" b="1" i="0" u="none" strike="noStrike" kern="1200" cap="none" spc="0" normalizeH="0" baseline="0" noProof="0">
                  <a:ln>
                    <a:noFill/>
                  </a:ln>
                  <a:solidFill>
                    <a:srgbClr val="000000">
                      <a:lumMod val="65000"/>
                      <a:lumOff val="35000"/>
                    </a:srgbClr>
                  </a:solidFill>
                  <a:effectLst>
                    <a:glow rad="139700">
                      <a:schemeClr val="bg1">
                        <a:alpha val="67000"/>
                      </a:schemeClr>
                    </a:glow>
                  </a:effectLst>
                  <a:uLnTx/>
                  <a:uFillTx/>
                  <a:latin typeface="Segoe UI"/>
                  <a:ea typeface="+mn-ea"/>
                  <a:cs typeface="Segoe UI" panose="020B0502040204020203" pitchFamily="34" charset="0"/>
                </a:rPr>
                <a:t>18+ </a:t>
              </a:r>
              <a:r>
                <a:rPr kumimoji="0" lang="en-US" sz="1600" b="1" i="0" u="none" strike="noStrike" kern="1200" cap="none" spc="0" normalizeH="0" baseline="0" noProof="0">
                  <a:ln>
                    <a:noFill/>
                  </a:ln>
                  <a:solidFill>
                    <a:srgbClr val="000000">
                      <a:lumMod val="65000"/>
                      <a:lumOff val="35000"/>
                    </a:srgbClr>
                  </a:solidFill>
                  <a:effectLst>
                    <a:glow rad="139700">
                      <a:schemeClr val="bg1">
                        <a:alpha val="67000"/>
                      </a:schemeClr>
                    </a:glow>
                  </a:effectLst>
                  <a:uLnTx/>
                  <a:uFillTx/>
                  <a:latin typeface="Segoe UI"/>
                  <a:ea typeface="+mn-ea"/>
                  <a:cs typeface="Segoe UI" panose="020B0502040204020203" pitchFamily="34" charset="0"/>
                </a:rPr>
                <a:t>days</a:t>
              </a:r>
            </a:p>
          </p:txBody>
        </p:sp>
      </p:grpSp>
      <p:grpSp>
        <p:nvGrpSpPr>
          <p:cNvPr id="33" name="Group 32">
            <a:extLst>
              <a:ext uri="{FF2B5EF4-FFF2-40B4-BE49-F238E27FC236}">
                <a16:creationId xmlns:a16="http://schemas.microsoft.com/office/drawing/2014/main" id="{471D9E78-7CA3-0ED5-643C-15D76C8575E8}"/>
              </a:ext>
            </a:extLst>
          </p:cNvPr>
          <p:cNvGrpSpPr/>
          <p:nvPr userDrawn="1"/>
        </p:nvGrpSpPr>
        <p:grpSpPr>
          <a:xfrm>
            <a:off x="5096222" y="3018916"/>
            <a:ext cx="548588" cy="548588"/>
            <a:chOff x="2722660" y="3614745"/>
            <a:chExt cx="816764" cy="814732"/>
          </a:xfrm>
        </p:grpSpPr>
        <p:sp>
          <p:nvSpPr>
            <p:cNvPr id="34" name="Oval 33">
              <a:extLst>
                <a:ext uri="{FF2B5EF4-FFF2-40B4-BE49-F238E27FC236}">
                  <a16:creationId xmlns:a16="http://schemas.microsoft.com/office/drawing/2014/main" id="{24CB88DB-602C-BA2A-6376-6899A96DB9B0}"/>
                </a:ext>
              </a:extLst>
            </p:cNvPr>
            <p:cNvSpPr>
              <a:spLocks/>
            </p:cNvSpPr>
            <p:nvPr/>
          </p:nvSpPr>
          <p:spPr>
            <a:xfrm>
              <a:off x="2722660" y="3614745"/>
              <a:ext cx="816764" cy="814732"/>
            </a:xfrm>
            <a:prstGeom prst="ellipse">
              <a:avLst/>
            </a:prstGeom>
            <a:noFill/>
            <a:ln w="57150">
              <a:solidFill>
                <a:schemeClr val="bg2"/>
              </a:solidFill>
            </a:ln>
            <a:effectLst>
              <a:glow rad="1270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endParaRPr>
            </a:p>
          </p:txBody>
        </p:sp>
        <p:sp>
          <p:nvSpPr>
            <p:cNvPr id="35" name="Oval 34">
              <a:extLst>
                <a:ext uri="{FF2B5EF4-FFF2-40B4-BE49-F238E27FC236}">
                  <a16:creationId xmlns:a16="http://schemas.microsoft.com/office/drawing/2014/main" id="{2AD25B7A-94C9-EB80-4135-752B739B8CA0}"/>
                </a:ext>
              </a:extLst>
            </p:cNvPr>
            <p:cNvSpPr>
              <a:spLocks/>
            </p:cNvSpPr>
            <p:nvPr userDrawn="1"/>
          </p:nvSpPr>
          <p:spPr>
            <a:xfrm>
              <a:off x="2722660" y="3614745"/>
              <a:ext cx="816764" cy="814732"/>
            </a:xfrm>
            <a:prstGeom prst="ellipse">
              <a:avLst/>
            </a:prstGeom>
            <a:noFill/>
            <a:ln w="25400">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endParaRPr>
            </a:p>
          </p:txBody>
        </p:sp>
      </p:grpSp>
      <p:sp>
        <p:nvSpPr>
          <p:cNvPr id="52" name="TextBox 51">
            <a:extLst>
              <a:ext uri="{FF2B5EF4-FFF2-40B4-BE49-F238E27FC236}">
                <a16:creationId xmlns:a16="http://schemas.microsoft.com/office/drawing/2014/main" id="{16A5E34A-B5AC-424C-8166-016773BF1D6A}"/>
              </a:ext>
            </a:extLst>
          </p:cNvPr>
          <p:cNvSpPr txBox="1"/>
          <p:nvPr userDrawn="1"/>
        </p:nvSpPr>
        <p:spPr bwMode="auto">
          <a:xfrm>
            <a:off x="10436432" y="3950835"/>
            <a:ext cx="1669706" cy="12482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91440" rIns="0" bIns="45720" numCol="1" rtlCol="0" anchor="t" anchorCtr="0" compatLnSpc="1">
            <a:prstTxWarp prst="textNoShape">
              <a:avLst/>
            </a:prstTxWarp>
            <a:no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sz="1400" b="1" i="0" u="none" strike="noStrike" kern="1200" cap="none" spc="0" normalizeH="0" baseline="0" noProof="0">
                <a:ln>
                  <a:noFill/>
                </a:ln>
                <a:solidFill>
                  <a:schemeClr val="tx1">
                    <a:lumMod val="65000"/>
                    <a:lumOff val="35000"/>
                  </a:schemeClr>
                </a:solidFill>
                <a:effectLst>
                  <a:glow rad="139700">
                    <a:schemeClr val="bg1">
                      <a:alpha val="67000"/>
                    </a:schemeClr>
                  </a:glow>
                </a:effectLst>
                <a:uLnTx/>
                <a:uFillTx/>
                <a:ea typeface="+mn-ea"/>
                <a:cs typeface="Segoe UI" panose="020B0502040204020203" pitchFamily="34" charset="0"/>
              </a:rPr>
              <a:t>PANAMA CANAL</a:t>
            </a:r>
            <a:br>
              <a:rPr kumimoji="0" lang="en-US" sz="2000" b="1" i="0" u="none" strike="noStrike" kern="1200" cap="none" spc="0" normalizeH="0" baseline="0" noProof="0">
                <a:ln>
                  <a:noFill/>
                </a:ln>
                <a:solidFill>
                  <a:schemeClr val="tx1">
                    <a:lumMod val="65000"/>
                    <a:lumOff val="35000"/>
                  </a:schemeClr>
                </a:solidFill>
                <a:effectLst>
                  <a:glow rad="139700">
                    <a:schemeClr val="bg1">
                      <a:alpha val="67000"/>
                    </a:schemeClr>
                  </a:glow>
                </a:effectLst>
                <a:uLnTx/>
                <a:uFillTx/>
                <a:ea typeface="+mn-ea"/>
                <a:cs typeface="Segoe UI" panose="020B0502040204020203" pitchFamily="34" charset="0"/>
              </a:rPr>
            </a:br>
            <a:r>
              <a:rPr kumimoji="0" lang="en-US" sz="2000" b="1" i="0" u="none" strike="noStrike" kern="1200" cap="none" spc="0" normalizeH="0" baseline="0" noProof="0">
                <a:ln>
                  <a:noFill/>
                </a:ln>
                <a:solidFill>
                  <a:schemeClr val="tx1">
                    <a:lumMod val="65000"/>
                    <a:lumOff val="35000"/>
                  </a:schemeClr>
                </a:solidFill>
                <a:effectLst>
                  <a:glow rad="139700">
                    <a:schemeClr val="bg1">
                      <a:alpha val="67000"/>
                    </a:schemeClr>
                  </a:glow>
                </a:effectLst>
                <a:uLnTx/>
                <a:uFillTx/>
                <a:ea typeface="+mn-ea"/>
                <a:cs typeface="Segoe UI" panose="020B0502040204020203" pitchFamily="34" charset="0"/>
              </a:rPr>
              <a:t>25</a:t>
            </a:r>
            <a:r>
              <a:rPr kumimoji="0" lang="en-US" sz="3200" b="1" i="0" u="none" strike="noStrike" kern="1200" cap="none" spc="0" normalizeH="0" baseline="10000" noProof="0">
                <a:ln>
                  <a:noFill/>
                </a:ln>
                <a:solidFill>
                  <a:schemeClr val="tx1">
                    <a:lumMod val="65000"/>
                    <a:lumOff val="35000"/>
                  </a:schemeClr>
                </a:solidFill>
                <a:effectLst>
                  <a:glow rad="139700">
                    <a:schemeClr val="bg1">
                      <a:alpha val="67000"/>
                    </a:schemeClr>
                  </a:glow>
                </a:effectLst>
                <a:uLnTx/>
                <a:uFillTx/>
                <a:ea typeface="+mn-ea"/>
                <a:cs typeface="Segoe UI" panose="020B0502040204020203" pitchFamily="34" charset="0"/>
              </a:rPr>
              <a:t>+</a:t>
            </a:r>
            <a:r>
              <a:rPr kumimoji="0" lang="en-US" sz="2000" b="1" i="0" u="none" strike="noStrike" kern="1200" cap="none" spc="0" normalizeH="0" baseline="0" noProof="0">
                <a:ln>
                  <a:noFill/>
                </a:ln>
                <a:solidFill>
                  <a:schemeClr val="tx1">
                    <a:lumMod val="65000"/>
                    <a:lumOff val="35000"/>
                  </a:schemeClr>
                </a:solidFill>
                <a:effectLst>
                  <a:glow rad="139700">
                    <a:schemeClr val="bg1">
                      <a:alpha val="67000"/>
                    </a:schemeClr>
                  </a:glow>
                </a:effectLst>
                <a:uLnTx/>
                <a:uFillTx/>
                <a:ea typeface="+mn-ea"/>
                <a:cs typeface="Segoe UI" panose="020B0502040204020203" pitchFamily="34" charset="0"/>
              </a:rPr>
              <a:t> </a:t>
            </a:r>
            <a:r>
              <a:rPr kumimoji="0" lang="en-US" sz="1600" b="1" i="0" u="none" strike="noStrike" kern="1200" cap="none" spc="0" normalizeH="0" baseline="0" noProof="0">
                <a:ln>
                  <a:noFill/>
                </a:ln>
                <a:solidFill>
                  <a:schemeClr val="tx1">
                    <a:lumMod val="65000"/>
                    <a:lumOff val="35000"/>
                  </a:schemeClr>
                </a:solidFill>
                <a:effectLst>
                  <a:glow rad="139700">
                    <a:schemeClr val="bg1">
                      <a:alpha val="67000"/>
                    </a:schemeClr>
                  </a:glow>
                </a:effectLst>
                <a:uLnTx/>
                <a:uFillTx/>
                <a:ea typeface="+mn-ea"/>
                <a:cs typeface="Segoe UI" panose="020B0502040204020203" pitchFamily="34" charset="0"/>
              </a:rPr>
              <a:t>days</a:t>
            </a:r>
          </a:p>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sz="1200" b="1" i="0" u="none" strike="noStrike" kern="1200" cap="none" spc="0" normalizeH="0" baseline="0" noProof="0">
                <a:ln>
                  <a:noFill/>
                </a:ln>
                <a:solidFill>
                  <a:srgbClr val="C00000"/>
                </a:solidFill>
                <a:effectLst>
                  <a:glow rad="139700">
                    <a:schemeClr val="bg1">
                      <a:alpha val="67000"/>
                    </a:schemeClr>
                  </a:glow>
                </a:effectLst>
                <a:uLnTx/>
                <a:uFillTx/>
                <a:ea typeface="+mn-ea"/>
                <a:cs typeface="Segoe UI" panose="020B0502040204020203" pitchFamily="34" charset="0"/>
              </a:rPr>
              <a:t>Currently </a:t>
            </a:r>
            <a:br>
              <a:rPr kumimoji="0" lang="en-US" sz="1200" b="1" i="0" u="none" strike="noStrike" kern="1200" cap="none" spc="0" normalizeH="0" baseline="0" noProof="0">
                <a:ln>
                  <a:noFill/>
                </a:ln>
                <a:solidFill>
                  <a:srgbClr val="C00000"/>
                </a:solidFill>
                <a:effectLst>
                  <a:glow rad="139700">
                    <a:schemeClr val="bg1">
                      <a:alpha val="67000"/>
                    </a:schemeClr>
                  </a:glow>
                </a:effectLst>
                <a:uLnTx/>
                <a:uFillTx/>
                <a:ea typeface="+mn-ea"/>
                <a:cs typeface="Segoe UI" panose="020B0502040204020203" pitchFamily="34" charset="0"/>
              </a:rPr>
            </a:br>
            <a:r>
              <a:rPr kumimoji="0" lang="en-US" sz="1600" b="1" i="0" u="none" strike="noStrike" kern="1200" cap="none" spc="0" normalizeH="0" baseline="0" noProof="0">
                <a:ln>
                  <a:noFill/>
                </a:ln>
                <a:solidFill>
                  <a:srgbClr val="C00000"/>
                </a:solidFill>
                <a:effectLst>
                  <a:glow rad="139700">
                    <a:schemeClr val="bg1">
                      <a:alpha val="67000"/>
                    </a:schemeClr>
                  </a:glow>
                </a:effectLst>
                <a:uLnTx/>
                <a:uFillTx/>
                <a:ea typeface="+mn-ea"/>
                <a:cs typeface="Segoe UI" panose="020B0502040204020203" pitchFamily="34" charset="0"/>
              </a:rPr>
              <a:t>35+</a:t>
            </a:r>
            <a:r>
              <a:rPr kumimoji="0" lang="en-US" sz="1200" b="1" i="0" u="none" strike="noStrike" kern="1200" cap="none" spc="0" normalizeH="0" baseline="0" noProof="0">
                <a:ln>
                  <a:noFill/>
                </a:ln>
                <a:solidFill>
                  <a:srgbClr val="C00000"/>
                </a:solidFill>
                <a:effectLst>
                  <a:glow rad="139700">
                    <a:schemeClr val="bg1">
                      <a:alpha val="67000"/>
                    </a:schemeClr>
                  </a:glow>
                </a:effectLst>
                <a:uLnTx/>
                <a:uFillTx/>
                <a:ea typeface="+mn-ea"/>
                <a:cs typeface="Segoe UI" panose="020B0502040204020203" pitchFamily="34" charset="0"/>
              </a:rPr>
              <a:t> days</a:t>
            </a:r>
          </a:p>
        </p:txBody>
      </p:sp>
      <p:grpSp>
        <p:nvGrpSpPr>
          <p:cNvPr id="53" name="Group 52">
            <a:extLst>
              <a:ext uri="{FF2B5EF4-FFF2-40B4-BE49-F238E27FC236}">
                <a16:creationId xmlns:a16="http://schemas.microsoft.com/office/drawing/2014/main" id="{BE0CC5B1-C60E-5D99-4F76-7AE5B3E56990}"/>
              </a:ext>
            </a:extLst>
          </p:cNvPr>
          <p:cNvGrpSpPr/>
          <p:nvPr userDrawn="1"/>
        </p:nvGrpSpPr>
        <p:grpSpPr>
          <a:xfrm>
            <a:off x="9709134" y="3914110"/>
            <a:ext cx="658368" cy="660846"/>
            <a:chOff x="2003817" y="3832512"/>
            <a:chExt cx="816764" cy="814732"/>
          </a:xfrm>
        </p:grpSpPr>
        <p:sp>
          <p:nvSpPr>
            <p:cNvPr id="54" name="Oval 53">
              <a:extLst>
                <a:ext uri="{FF2B5EF4-FFF2-40B4-BE49-F238E27FC236}">
                  <a16:creationId xmlns:a16="http://schemas.microsoft.com/office/drawing/2014/main" id="{09EEA98B-1C42-D990-1B0B-0B4D21EB7D22}"/>
                </a:ext>
              </a:extLst>
            </p:cNvPr>
            <p:cNvSpPr>
              <a:spLocks/>
            </p:cNvSpPr>
            <p:nvPr/>
          </p:nvSpPr>
          <p:spPr>
            <a:xfrm>
              <a:off x="2003817" y="3832512"/>
              <a:ext cx="816764" cy="814732"/>
            </a:xfrm>
            <a:prstGeom prst="ellipse">
              <a:avLst/>
            </a:prstGeom>
            <a:solidFill>
              <a:schemeClr val="tx2">
                <a:alpha val="20000"/>
              </a:schemeClr>
            </a:solidFill>
            <a:ln w="57150">
              <a:solidFill>
                <a:schemeClr val="tx1">
                  <a:lumMod val="65000"/>
                  <a:lumOff val="35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endParaRPr>
            </a:p>
          </p:txBody>
        </p:sp>
        <p:sp>
          <p:nvSpPr>
            <p:cNvPr id="55" name="Oval 54">
              <a:extLst>
                <a:ext uri="{FF2B5EF4-FFF2-40B4-BE49-F238E27FC236}">
                  <a16:creationId xmlns:a16="http://schemas.microsoft.com/office/drawing/2014/main" id="{DA218EE5-8183-3823-63EF-DEEDF643901A}"/>
                </a:ext>
              </a:extLst>
            </p:cNvPr>
            <p:cNvSpPr>
              <a:spLocks/>
            </p:cNvSpPr>
            <p:nvPr userDrawn="1"/>
          </p:nvSpPr>
          <p:spPr>
            <a:xfrm>
              <a:off x="2003817" y="3832512"/>
              <a:ext cx="816764" cy="814732"/>
            </a:xfrm>
            <a:prstGeom prst="ellipse">
              <a:avLst/>
            </a:prstGeom>
            <a:noFill/>
            <a:ln w="19050">
              <a:solidFill>
                <a:schemeClr val="bg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endParaRPr>
            </a:p>
          </p:txBody>
        </p:sp>
      </p:grpSp>
      <p:sp>
        <p:nvSpPr>
          <p:cNvPr id="5" name="Footer Placeholder 1">
            <a:extLst>
              <a:ext uri="{FF2B5EF4-FFF2-40B4-BE49-F238E27FC236}">
                <a16:creationId xmlns:a16="http://schemas.microsoft.com/office/drawing/2014/main" id="{1D8C7A66-4AFA-4134-AC2B-2ED5314B6E46}"/>
              </a:ext>
            </a:extLst>
          </p:cNvPr>
          <p:cNvSpPr>
            <a:spLocks noGrp="1"/>
          </p:cNvSpPr>
          <p:nvPr userDrawn="1">
            <p:ph type="ftr" sz="quarter" idx="3"/>
          </p:nvPr>
        </p:nvSpPr>
        <p:spPr>
          <a:xfrm>
            <a:off x="2743199" y="6415620"/>
            <a:ext cx="7693233" cy="365125"/>
          </a:xfrm>
          <a:prstGeom prst="rect">
            <a:avLst/>
          </a:prstGeom>
        </p:spPr>
        <p:txBody>
          <a:bodyPr vert="horz" lIns="0" tIns="0" rIns="0" bIns="0" rtlCol="0" anchor="ctr"/>
          <a:lstStyle>
            <a:lvl1pPr algn="l">
              <a:defRPr sz="700">
                <a:solidFill>
                  <a:schemeClr val="bg2"/>
                </a:solidFill>
              </a:defRPr>
            </a:lvl1pPr>
          </a:lstStyle>
          <a:p>
            <a:pPr fontAlgn="base">
              <a:spcBef>
                <a:spcPct val="0"/>
              </a:spcBef>
              <a:spcAft>
                <a:spcPct val="0"/>
              </a:spcAft>
            </a:pPr>
            <a:endParaRPr lang="en-US">
              <a:cs typeface="Arial" charset="0"/>
            </a:endParaRPr>
          </a:p>
        </p:txBody>
      </p:sp>
      <p:cxnSp>
        <p:nvCxnSpPr>
          <p:cNvPr id="7" name="Straight Connector 6">
            <a:extLst>
              <a:ext uri="{FF2B5EF4-FFF2-40B4-BE49-F238E27FC236}">
                <a16:creationId xmlns:a16="http://schemas.microsoft.com/office/drawing/2014/main" id="{5D5B9178-1B49-C27C-46A6-FE91D7376BE8}"/>
              </a:ext>
            </a:extLst>
          </p:cNvPr>
          <p:cNvCxnSpPr/>
          <p:nvPr userDrawn="1"/>
        </p:nvCxnSpPr>
        <p:spPr>
          <a:xfrm>
            <a:off x="457200" y="1098659"/>
            <a:ext cx="365760" cy="0"/>
          </a:xfrm>
          <a:prstGeom prst="line">
            <a:avLst/>
          </a:prstGeom>
          <a:ln w="31750">
            <a:solidFill>
              <a:schemeClr val="accent2"/>
            </a:solidFill>
          </a:ln>
          <a:effectLst/>
        </p:spPr>
        <p:style>
          <a:lnRef idx="2">
            <a:schemeClr val="accent1"/>
          </a:lnRef>
          <a:fillRef idx="0">
            <a:schemeClr val="accent1"/>
          </a:fillRef>
          <a:effectRef idx="1">
            <a:schemeClr val="accent1"/>
          </a:effectRef>
          <a:fontRef idx="minor">
            <a:schemeClr val="tx1"/>
          </a:fontRef>
        </p:style>
      </p:cxnSp>
      <p:sp>
        <p:nvSpPr>
          <p:cNvPr id="42" name="Oval 41">
            <a:extLst>
              <a:ext uri="{FF2B5EF4-FFF2-40B4-BE49-F238E27FC236}">
                <a16:creationId xmlns:a16="http://schemas.microsoft.com/office/drawing/2014/main" id="{78A52972-2053-2D1A-D5E6-EDAE254930B6}"/>
              </a:ext>
            </a:extLst>
          </p:cNvPr>
          <p:cNvSpPr/>
          <p:nvPr userDrawn="1"/>
        </p:nvSpPr>
        <p:spPr>
          <a:xfrm>
            <a:off x="9938065" y="4146305"/>
            <a:ext cx="200506" cy="196455"/>
          </a:xfrm>
          <a:prstGeom prst="ellipse">
            <a:avLst/>
          </a:prstGeom>
          <a:solidFill>
            <a:schemeClr val="accent6"/>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54864" rIns="54864"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Segoe UI"/>
                <a:ea typeface="+mn-ea"/>
                <a:cs typeface="+mn-cs"/>
              </a:rPr>
              <a:t>1</a:t>
            </a:r>
          </a:p>
        </p:txBody>
      </p:sp>
    </p:spTree>
    <p:extLst>
      <p:ext uri="{BB962C8B-B14F-4D97-AF65-F5344CB8AC3E}">
        <p14:creationId xmlns:p14="http://schemas.microsoft.com/office/powerpoint/2010/main" val="4148199744"/>
      </p:ext>
    </p:extLst>
  </p:cSld>
  <p:clrMapOvr>
    <a:masterClrMapping/>
  </p:clrMapOvr>
  <p:transition spd="med">
    <p:wipe dir="r"/>
  </p:transition>
  <p:hf hdr="0" dt="0"/>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Map_06">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42007FB-43E4-DC8A-EB3C-54B28B7CBE89}"/>
              </a:ext>
            </a:extLst>
          </p:cNvPr>
          <p:cNvSpPr/>
          <p:nvPr userDrawn="1"/>
        </p:nvSpPr>
        <p:spPr>
          <a:xfrm>
            <a:off x="0" y="-1"/>
            <a:ext cx="12192000" cy="629447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FCCD463D-8B4C-E056-614B-B26F2012F0EA}"/>
              </a:ext>
            </a:extLst>
          </p:cNvPr>
          <p:cNvSpPr/>
          <p:nvPr userDrawn="1"/>
        </p:nvSpPr>
        <p:spPr>
          <a:xfrm>
            <a:off x="0" y="1098658"/>
            <a:ext cx="12203475" cy="5202936"/>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pic>
        <p:nvPicPr>
          <p:cNvPr id="19" name="Picture 18">
            <a:extLst>
              <a:ext uri="{FF2B5EF4-FFF2-40B4-BE49-F238E27FC236}">
                <a16:creationId xmlns:a16="http://schemas.microsoft.com/office/drawing/2014/main" id="{B4EDD82B-562B-CD71-6B68-B44EEA2DDFF6}"/>
              </a:ext>
            </a:extLst>
          </p:cNvPr>
          <p:cNvPicPr>
            <a:picLocks noChangeAspect="1"/>
          </p:cNvPicPr>
          <p:nvPr userDrawn="1"/>
        </p:nvPicPr>
        <p:blipFill rotWithShape="1">
          <a:blip r:embed="rId2"/>
          <a:srcRect t="13177" b="48"/>
          <a:stretch/>
        </p:blipFill>
        <p:spPr>
          <a:xfrm>
            <a:off x="-1525" y="1098658"/>
            <a:ext cx="12192000" cy="5662423"/>
          </a:xfrm>
          <a:prstGeom prst="rect">
            <a:avLst/>
          </a:prstGeom>
        </p:spPr>
      </p:pic>
      <p:cxnSp>
        <p:nvCxnSpPr>
          <p:cNvPr id="20" name="Straight Connector 19">
            <a:extLst>
              <a:ext uri="{FF2B5EF4-FFF2-40B4-BE49-F238E27FC236}">
                <a16:creationId xmlns:a16="http://schemas.microsoft.com/office/drawing/2014/main" id="{5FD021AD-952E-ADD1-69A3-9A95C60384B6}"/>
              </a:ext>
            </a:extLst>
          </p:cNvPr>
          <p:cNvCxnSpPr/>
          <p:nvPr userDrawn="1"/>
        </p:nvCxnSpPr>
        <p:spPr>
          <a:xfrm>
            <a:off x="457200" y="1098659"/>
            <a:ext cx="365760" cy="0"/>
          </a:xfrm>
          <a:prstGeom prst="line">
            <a:avLst/>
          </a:prstGeom>
          <a:ln w="31750">
            <a:solidFill>
              <a:schemeClr val="accent2"/>
            </a:solidFill>
          </a:ln>
          <a:effectLst/>
        </p:spPr>
        <p:style>
          <a:lnRef idx="2">
            <a:schemeClr val="accent1"/>
          </a:lnRef>
          <a:fillRef idx="0">
            <a:schemeClr val="accent1"/>
          </a:fillRef>
          <a:effectRef idx="1">
            <a:schemeClr val="accent1"/>
          </a:effectRef>
          <a:fontRef idx="minor">
            <a:schemeClr val="tx1"/>
          </a:fontRef>
        </p:style>
      </p:cxnSp>
      <p:sp>
        <p:nvSpPr>
          <p:cNvPr id="21" name="Footer Placeholder 4">
            <a:extLst>
              <a:ext uri="{FF2B5EF4-FFF2-40B4-BE49-F238E27FC236}">
                <a16:creationId xmlns:a16="http://schemas.microsoft.com/office/drawing/2014/main" id="{28F72972-05BB-C125-6056-0199D68ACC8B}"/>
              </a:ext>
            </a:extLst>
          </p:cNvPr>
          <p:cNvSpPr>
            <a:spLocks noGrp="1"/>
          </p:cNvSpPr>
          <p:nvPr>
            <p:ph type="ftr" sz="quarter" idx="11"/>
          </p:nvPr>
        </p:nvSpPr>
        <p:spPr>
          <a:xfrm>
            <a:off x="457200" y="6053328"/>
            <a:ext cx="2901455" cy="164592"/>
          </a:xfrm>
          <a:prstGeom prst="rect">
            <a:avLst/>
          </a:prstGeom>
        </p:spPr>
        <p:txBody>
          <a:bodyPr bIns="0" anchor="b" anchorCtr="0"/>
          <a:lstStyle>
            <a:lvl1pPr>
              <a:lnSpc>
                <a:spcPct val="92000"/>
              </a:lnSpc>
              <a:defRPr sz="700">
                <a:solidFill>
                  <a:schemeClr val="tx1">
                    <a:lumMod val="65000"/>
                    <a:lumOff val="35000"/>
                  </a:schemeClr>
                </a:solidFill>
              </a:defRPr>
            </a:lvl1pPr>
          </a:lstStyle>
          <a:p>
            <a:r>
              <a:rPr lang="en-US"/>
              <a:t>*See "Forward-looking Information“</a:t>
            </a:r>
          </a:p>
        </p:txBody>
      </p:sp>
      <p:sp>
        <p:nvSpPr>
          <p:cNvPr id="22" name="Slide Number Placeholder 5">
            <a:extLst>
              <a:ext uri="{FF2B5EF4-FFF2-40B4-BE49-F238E27FC236}">
                <a16:creationId xmlns:a16="http://schemas.microsoft.com/office/drawing/2014/main" id="{697E50F6-314A-66B2-C8AE-8593CEBD050B}"/>
              </a:ext>
            </a:extLst>
          </p:cNvPr>
          <p:cNvSpPr>
            <a:spLocks noGrp="1"/>
          </p:cNvSpPr>
          <p:nvPr>
            <p:ph type="sldNum" sz="quarter" idx="12"/>
          </p:nvPr>
        </p:nvSpPr>
        <p:spPr>
          <a:xfrm>
            <a:off x="10452100" y="6423024"/>
            <a:ext cx="1282700" cy="371475"/>
          </a:xfrm>
          <a:prstGeom prst="rect">
            <a:avLst/>
          </a:prstGeom>
        </p:spPr>
        <p:txBody>
          <a:bodyPr/>
          <a:lstStyle/>
          <a:p>
            <a:fld id="{8F232867-8792-4399-A81F-9ED2C50EE2EF}" type="slidenum">
              <a:rPr lang="en-US" smtClean="0"/>
              <a:t>‹#›</a:t>
            </a:fld>
            <a:endParaRPr lang="en-US"/>
          </a:p>
        </p:txBody>
      </p:sp>
      <p:sp>
        <p:nvSpPr>
          <p:cNvPr id="25" name="Title Placeholder 1">
            <a:extLst>
              <a:ext uri="{FF2B5EF4-FFF2-40B4-BE49-F238E27FC236}">
                <a16:creationId xmlns:a16="http://schemas.microsoft.com/office/drawing/2014/main" id="{5677FDA4-DF0B-9E87-093B-85980C574721}"/>
              </a:ext>
            </a:extLst>
          </p:cNvPr>
          <p:cNvSpPr>
            <a:spLocks noGrp="1"/>
          </p:cNvSpPr>
          <p:nvPr>
            <p:ph type="title"/>
          </p:nvPr>
        </p:nvSpPr>
        <p:spPr bwMode="auto">
          <a:xfrm>
            <a:off x="457200" y="-1"/>
            <a:ext cx="11274550" cy="1005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0" bIns="45720" numCol="1" anchor="b" anchorCtr="0" compatLnSpc="1">
            <a:prstTxWarp prst="textNoShape">
              <a:avLst/>
            </a:prstTxWarp>
          </a:bodyPr>
          <a:lstStyle/>
          <a:p>
            <a:pPr lvl="0"/>
            <a:r>
              <a:rPr lang="en-US"/>
              <a:t>Click to edit Master title style</a:t>
            </a:r>
            <a:endParaRPr lang="en-CA"/>
          </a:p>
        </p:txBody>
      </p:sp>
      <p:grpSp>
        <p:nvGrpSpPr>
          <p:cNvPr id="26" name="Group 25">
            <a:extLst>
              <a:ext uri="{FF2B5EF4-FFF2-40B4-BE49-F238E27FC236}">
                <a16:creationId xmlns:a16="http://schemas.microsoft.com/office/drawing/2014/main" id="{3447AB51-ADF4-FD43-4441-8D1844C7E887}"/>
              </a:ext>
            </a:extLst>
          </p:cNvPr>
          <p:cNvGrpSpPr/>
          <p:nvPr userDrawn="1"/>
        </p:nvGrpSpPr>
        <p:grpSpPr>
          <a:xfrm>
            <a:off x="2305049" y="3874423"/>
            <a:ext cx="1882602" cy="1935740"/>
            <a:chOff x="2162175" y="4061855"/>
            <a:chExt cx="1882602" cy="1935740"/>
          </a:xfrm>
        </p:grpSpPr>
        <p:sp>
          <p:nvSpPr>
            <p:cNvPr id="27" name="TextBox 26">
              <a:extLst>
                <a:ext uri="{FF2B5EF4-FFF2-40B4-BE49-F238E27FC236}">
                  <a16:creationId xmlns:a16="http://schemas.microsoft.com/office/drawing/2014/main" id="{83B4E4F9-C811-EA01-6245-24130CFDE16A}"/>
                </a:ext>
              </a:extLst>
            </p:cNvPr>
            <p:cNvSpPr txBox="1"/>
            <p:nvPr userDrawn="1"/>
          </p:nvSpPr>
          <p:spPr bwMode="auto">
            <a:xfrm>
              <a:off x="2162175" y="4749354"/>
              <a:ext cx="1882602" cy="12482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91440" rIns="0" bIns="45720" numCol="1" rtlCol="0" anchor="t" anchorCtr="0" compatLnSpc="1">
              <a:prstTxWarp prst="textNoShape">
                <a:avLst/>
              </a:prstTxWarp>
              <a:no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lumMod val="65000"/>
                      <a:lumOff val="35000"/>
                    </a:srgbClr>
                  </a:solidFill>
                  <a:effectLst>
                    <a:glow rad="139700">
                      <a:srgbClr val="FFFFFF">
                        <a:alpha val="67000"/>
                      </a:srgbClr>
                    </a:glow>
                  </a:effectLst>
                  <a:uLnTx/>
                  <a:uFillTx/>
                  <a:latin typeface="Segoe UI"/>
                  <a:ea typeface="+mn-ea"/>
                  <a:cs typeface="Segoe UI" panose="020B0502040204020203" pitchFamily="34" charset="0"/>
                </a:rPr>
                <a:t>PANAMA CANAL</a:t>
              </a:r>
              <a:br>
                <a:rPr kumimoji="0" lang="en-US" sz="2000" b="1" i="0" u="none" strike="noStrike" kern="1200" cap="none" spc="0" normalizeH="0" baseline="0" noProof="0">
                  <a:ln>
                    <a:noFill/>
                  </a:ln>
                  <a:solidFill>
                    <a:srgbClr val="000000">
                      <a:lumMod val="65000"/>
                      <a:lumOff val="35000"/>
                    </a:srgbClr>
                  </a:solidFill>
                  <a:effectLst>
                    <a:glow rad="139700">
                      <a:srgbClr val="FFFFFF">
                        <a:alpha val="67000"/>
                      </a:srgbClr>
                    </a:glow>
                  </a:effectLst>
                  <a:uLnTx/>
                  <a:uFillTx/>
                  <a:latin typeface="Segoe UI"/>
                  <a:ea typeface="+mn-ea"/>
                  <a:cs typeface="Segoe UI" panose="020B0502040204020203" pitchFamily="34" charset="0"/>
                </a:rPr>
              </a:br>
              <a:r>
                <a:rPr kumimoji="0" lang="en-US" sz="2000" b="1" i="0" u="none" strike="noStrike" kern="1200" cap="none" spc="0" normalizeH="0" baseline="0" noProof="0">
                  <a:ln>
                    <a:noFill/>
                  </a:ln>
                  <a:solidFill>
                    <a:srgbClr val="000000">
                      <a:lumMod val="65000"/>
                      <a:lumOff val="35000"/>
                    </a:srgbClr>
                  </a:solidFill>
                  <a:effectLst>
                    <a:glow rad="139700">
                      <a:srgbClr val="FFFFFF">
                        <a:alpha val="67000"/>
                      </a:srgbClr>
                    </a:glow>
                  </a:effectLst>
                  <a:uLnTx/>
                  <a:uFillTx/>
                  <a:latin typeface="Segoe UI"/>
                  <a:ea typeface="+mn-ea"/>
                  <a:cs typeface="Segoe UI" panose="020B0502040204020203" pitchFamily="34" charset="0"/>
                </a:rPr>
                <a:t>25</a:t>
              </a:r>
              <a:r>
                <a:rPr kumimoji="0" lang="en-US" sz="3200" b="1" i="0" u="none" strike="noStrike" kern="1200" cap="none" spc="0" normalizeH="0" baseline="10000" noProof="0">
                  <a:ln>
                    <a:noFill/>
                  </a:ln>
                  <a:solidFill>
                    <a:srgbClr val="000000">
                      <a:lumMod val="65000"/>
                      <a:lumOff val="35000"/>
                    </a:srgbClr>
                  </a:solidFill>
                  <a:effectLst>
                    <a:glow rad="139700">
                      <a:srgbClr val="FFFFFF">
                        <a:alpha val="67000"/>
                      </a:srgbClr>
                    </a:glow>
                  </a:effectLst>
                  <a:uLnTx/>
                  <a:uFillTx/>
                  <a:latin typeface="Segoe UI"/>
                  <a:ea typeface="+mn-ea"/>
                  <a:cs typeface="Segoe UI" panose="020B0502040204020203" pitchFamily="34" charset="0"/>
                </a:rPr>
                <a:t>+</a:t>
              </a:r>
              <a:r>
                <a:rPr kumimoji="0" lang="en-US" sz="2000" b="1" i="0" u="none" strike="noStrike" kern="1200" cap="none" spc="0" normalizeH="0" baseline="0" noProof="0">
                  <a:ln>
                    <a:noFill/>
                  </a:ln>
                  <a:solidFill>
                    <a:srgbClr val="000000">
                      <a:lumMod val="65000"/>
                      <a:lumOff val="35000"/>
                    </a:srgbClr>
                  </a:solidFill>
                  <a:effectLst>
                    <a:glow rad="139700">
                      <a:srgbClr val="FFFFFF">
                        <a:alpha val="67000"/>
                      </a:srgbClr>
                    </a:glow>
                  </a:effectLst>
                  <a:uLnTx/>
                  <a:uFillTx/>
                  <a:latin typeface="Segoe UI"/>
                  <a:ea typeface="+mn-ea"/>
                  <a:cs typeface="Segoe UI" panose="020B0502040204020203" pitchFamily="34" charset="0"/>
                </a:rPr>
                <a:t> </a:t>
              </a:r>
              <a:r>
                <a:rPr kumimoji="0" lang="en-US" sz="1600" b="1" i="0" u="none" strike="noStrike" kern="1200" cap="none" spc="0" normalizeH="0" baseline="0" noProof="0">
                  <a:ln>
                    <a:noFill/>
                  </a:ln>
                  <a:solidFill>
                    <a:srgbClr val="000000">
                      <a:lumMod val="65000"/>
                      <a:lumOff val="35000"/>
                    </a:srgbClr>
                  </a:solidFill>
                  <a:effectLst>
                    <a:glow rad="139700">
                      <a:srgbClr val="FFFFFF">
                        <a:alpha val="67000"/>
                      </a:srgbClr>
                    </a:glow>
                  </a:effectLst>
                  <a:uLnTx/>
                  <a:uFillTx/>
                  <a:latin typeface="Segoe UI"/>
                  <a:ea typeface="+mn-ea"/>
                  <a:cs typeface="Segoe UI" panose="020B0502040204020203" pitchFamily="34" charset="0"/>
                </a:rPr>
                <a:t>days</a:t>
              </a:r>
            </a:p>
            <a:p>
              <a:pPr marL="0" marR="0" lvl="0" indent="0" algn="ctr" defTabSz="914400" rtl="0" eaLnBrk="1" fontAlgn="auto" latinLnBrk="0" hangingPunct="1">
                <a:lnSpc>
                  <a:spcPct val="80000"/>
                </a:lnSpc>
                <a:spcBef>
                  <a:spcPts val="300"/>
                </a:spcBef>
                <a:spcAft>
                  <a:spcPts val="0"/>
                </a:spcAft>
                <a:buClrTx/>
                <a:buSzTx/>
                <a:buFontTx/>
                <a:buNone/>
                <a:tabLst/>
                <a:defRPr/>
              </a:pPr>
              <a:r>
                <a:rPr kumimoji="0" lang="en-US" sz="1200" b="1" i="0" u="none" strike="noStrike" kern="1200" cap="none" spc="0" normalizeH="0" baseline="0" noProof="0">
                  <a:ln>
                    <a:noFill/>
                  </a:ln>
                  <a:solidFill>
                    <a:srgbClr val="C00000"/>
                  </a:solidFill>
                  <a:effectLst>
                    <a:glow rad="139700">
                      <a:srgbClr val="FFFFFF">
                        <a:alpha val="67000"/>
                      </a:srgbClr>
                    </a:glow>
                  </a:effectLst>
                  <a:uLnTx/>
                  <a:uFillTx/>
                  <a:latin typeface="Segoe UI"/>
                  <a:ea typeface="+mn-ea"/>
                  <a:cs typeface="Segoe UI" panose="020B0502040204020203" pitchFamily="34" charset="0"/>
                </a:rPr>
                <a:t>Currently </a:t>
              </a:r>
              <a:r>
                <a:rPr kumimoji="0" lang="en-US" sz="1600" b="1" i="0" u="none" strike="noStrike" kern="1200" cap="none" spc="0" normalizeH="0" baseline="0" noProof="0">
                  <a:ln>
                    <a:noFill/>
                  </a:ln>
                  <a:solidFill>
                    <a:srgbClr val="C00000"/>
                  </a:solidFill>
                  <a:effectLst>
                    <a:glow rad="139700">
                      <a:srgbClr val="FFFFFF">
                        <a:alpha val="67000"/>
                      </a:srgbClr>
                    </a:glow>
                  </a:effectLst>
                  <a:uLnTx/>
                  <a:uFillTx/>
                  <a:latin typeface="Segoe UI"/>
                  <a:ea typeface="+mn-ea"/>
                  <a:cs typeface="Segoe UI" panose="020B0502040204020203" pitchFamily="34" charset="0"/>
                </a:rPr>
                <a:t>35</a:t>
              </a:r>
              <a:r>
                <a:rPr kumimoji="0" lang="en-US" sz="2400" b="1" i="0" u="none" strike="noStrike" kern="1200" cap="none" spc="0" normalizeH="0" baseline="10000" noProof="0">
                  <a:ln>
                    <a:noFill/>
                  </a:ln>
                  <a:solidFill>
                    <a:srgbClr val="C00000"/>
                  </a:solidFill>
                  <a:effectLst>
                    <a:glow rad="139700">
                      <a:srgbClr val="FFFFFF">
                        <a:alpha val="67000"/>
                      </a:srgbClr>
                    </a:glow>
                  </a:effectLst>
                  <a:uLnTx/>
                  <a:uFillTx/>
                  <a:latin typeface="Segoe UI"/>
                  <a:ea typeface="+mn-ea"/>
                  <a:cs typeface="Segoe UI" panose="020B0502040204020203" pitchFamily="34" charset="0"/>
                </a:rPr>
                <a:t>+</a:t>
              </a:r>
              <a:r>
                <a:rPr kumimoji="0" lang="en-US" sz="1200" b="1" i="0" u="none" strike="noStrike" kern="1200" cap="none" spc="0" normalizeH="0" baseline="0" noProof="0">
                  <a:ln>
                    <a:noFill/>
                  </a:ln>
                  <a:solidFill>
                    <a:srgbClr val="C00000"/>
                  </a:solidFill>
                  <a:effectLst>
                    <a:glow rad="139700">
                      <a:srgbClr val="FFFFFF">
                        <a:alpha val="67000"/>
                      </a:srgbClr>
                    </a:glow>
                  </a:effectLst>
                  <a:uLnTx/>
                  <a:uFillTx/>
                  <a:latin typeface="Segoe UI"/>
                  <a:ea typeface="+mn-ea"/>
                  <a:cs typeface="Segoe UI" panose="020B0502040204020203" pitchFamily="34" charset="0"/>
                </a:rPr>
                <a:t> days</a:t>
              </a:r>
            </a:p>
          </p:txBody>
        </p:sp>
        <p:grpSp>
          <p:nvGrpSpPr>
            <p:cNvPr id="28" name="Group 27">
              <a:extLst>
                <a:ext uri="{FF2B5EF4-FFF2-40B4-BE49-F238E27FC236}">
                  <a16:creationId xmlns:a16="http://schemas.microsoft.com/office/drawing/2014/main" id="{7BB39FA5-8F46-5B22-D24B-8A9E384FCBA9}"/>
                </a:ext>
              </a:extLst>
            </p:cNvPr>
            <p:cNvGrpSpPr/>
            <p:nvPr userDrawn="1"/>
          </p:nvGrpSpPr>
          <p:grpSpPr>
            <a:xfrm>
              <a:off x="2772229" y="4061855"/>
              <a:ext cx="658368" cy="660846"/>
              <a:chOff x="2003817" y="3832512"/>
              <a:chExt cx="816764" cy="814732"/>
            </a:xfrm>
          </p:grpSpPr>
          <p:sp>
            <p:nvSpPr>
              <p:cNvPr id="29" name="Oval 28">
                <a:extLst>
                  <a:ext uri="{FF2B5EF4-FFF2-40B4-BE49-F238E27FC236}">
                    <a16:creationId xmlns:a16="http://schemas.microsoft.com/office/drawing/2014/main" id="{A1EE573B-A7E5-E87A-84C8-815980BAF6C8}"/>
                  </a:ext>
                </a:extLst>
              </p:cNvPr>
              <p:cNvSpPr>
                <a:spLocks/>
              </p:cNvSpPr>
              <p:nvPr/>
            </p:nvSpPr>
            <p:spPr>
              <a:xfrm>
                <a:off x="2003817" y="3832512"/>
                <a:ext cx="816764" cy="814732"/>
              </a:xfrm>
              <a:prstGeom prst="ellipse">
                <a:avLst/>
              </a:prstGeom>
              <a:solidFill>
                <a:schemeClr val="tx2">
                  <a:alpha val="20000"/>
                </a:schemeClr>
              </a:solidFill>
              <a:ln w="57150">
                <a:solidFill>
                  <a:schemeClr val="tx1">
                    <a:lumMod val="65000"/>
                    <a:lumOff val="35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endParaRPr>
              </a:p>
            </p:txBody>
          </p:sp>
          <p:sp>
            <p:nvSpPr>
              <p:cNvPr id="30" name="Oval 29">
                <a:extLst>
                  <a:ext uri="{FF2B5EF4-FFF2-40B4-BE49-F238E27FC236}">
                    <a16:creationId xmlns:a16="http://schemas.microsoft.com/office/drawing/2014/main" id="{891F41BF-CE0B-6CA6-769D-F1FDE86246F1}"/>
                  </a:ext>
                </a:extLst>
              </p:cNvPr>
              <p:cNvSpPr>
                <a:spLocks/>
              </p:cNvSpPr>
              <p:nvPr userDrawn="1"/>
            </p:nvSpPr>
            <p:spPr>
              <a:xfrm>
                <a:off x="2003817" y="3832512"/>
                <a:ext cx="816764" cy="814732"/>
              </a:xfrm>
              <a:prstGeom prst="ellipse">
                <a:avLst/>
              </a:prstGeom>
              <a:noFill/>
              <a:ln w="19050">
                <a:solidFill>
                  <a:schemeClr val="bg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endParaRPr>
              </a:p>
            </p:txBody>
          </p:sp>
        </p:grpSp>
      </p:grpSp>
      <p:sp>
        <p:nvSpPr>
          <p:cNvPr id="31" name="TextBox 30">
            <a:extLst>
              <a:ext uri="{FF2B5EF4-FFF2-40B4-BE49-F238E27FC236}">
                <a16:creationId xmlns:a16="http://schemas.microsoft.com/office/drawing/2014/main" id="{1219B148-6FAE-D259-82B5-88FD47B9F688}"/>
              </a:ext>
            </a:extLst>
          </p:cNvPr>
          <p:cNvSpPr txBox="1"/>
          <p:nvPr userDrawn="1"/>
        </p:nvSpPr>
        <p:spPr bwMode="auto">
          <a:xfrm>
            <a:off x="5588177" y="4875908"/>
            <a:ext cx="1962580" cy="5734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91440" rIns="0" bIns="45720" numCol="1" rtlCol="0" anchor="b" anchorCtr="0" compatLnSpc="1">
            <a:prstTxWarp prst="textNoShape">
              <a:avLst/>
            </a:prstTxWarp>
            <a:no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400" b="1" i="0" u="none" strike="noStrike" kern="1200" cap="none" spc="0" normalizeH="0" baseline="0" noProof="0">
                <a:ln>
                  <a:noFill/>
                </a:ln>
                <a:solidFill>
                  <a:schemeClr val="tx1">
                    <a:lumMod val="65000"/>
                    <a:lumOff val="35000"/>
                  </a:schemeClr>
                </a:solidFill>
                <a:effectLst>
                  <a:glow rad="139700">
                    <a:schemeClr val="bg1">
                      <a:alpha val="67000"/>
                    </a:schemeClr>
                  </a:glow>
                </a:effectLst>
                <a:uLnTx/>
                <a:uFillTx/>
                <a:ea typeface="+mn-ea"/>
                <a:cs typeface="Segoe UI" panose="020B0502040204020203" pitchFamily="34" charset="0"/>
              </a:rPr>
              <a:t>CAPE OF GOOD HOPE</a:t>
            </a:r>
            <a:br>
              <a:rPr kumimoji="0" lang="en-US" sz="1400" b="1" i="0" u="none" strike="noStrike" kern="1200" cap="none" spc="0" normalizeH="0" baseline="0" noProof="0">
                <a:ln>
                  <a:noFill/>
                </a:ln>
                <a:solidFill>
                  <a:schemeClr val="tx1">
                    <a:lumMod val="65000"/>
                    <a:lumOff val="35000"/>
                  </a:schemeClr>
                </a:solidFill>
                <a:effectLst>
                  <a:glow rad="139700">
                    <a:schemeClr val="bg1">
                      <a:alpha val="67000"/>
                    </a:schemeClr>
                  </a:glow>
                </a:effectLst>
                <a:uLnTx/>
                <a:uFillTx/>
                <a:ea typeface="+mn-ea"/>
                <a:cs typeface="Segoe UI" panose="020B0502040204020203" pitchFamily="34" charset="0"/>
              </a:rPr>
            </a:br>
            <a:r>
              <a:rPr kumimoji="0" lang="en-US" sz="2000" b="1" i="0" u="none" strike="noStrike" kern="1200" cap="none" spc="0" normalizeH="0" baseline="0" noProof="0">
                <a:ln>
                  <a:noFill/>
                </a:ln>
                <a:solidFill>
                  <a:schemeClr val="tx1">
                    <a:lumMod val="65000"/>
                    <a:lumOff val="35000"/>
                  </a:schemeClr>
                </a:solidFill>
                <a:effectLst>
                  <a:glow rad="139700">
                    <a:schemeClr val="bg1">
                      <a:alpha val="67000"/>
                    </a:schemeClr>
                  </a:glow>
                </a:effectLst>
                <a:uLnTx/>
                <a:uFillTx/>
                <a:ea typeface="+mn-ea"/>
                <a:cs typeface="Segoe UI" panose="020B0502040204020203" pitchFamily="34" charset="0"/>
              </a:rPr>
              <a:t>44</a:t>
            </a:r>
            <a:r>
              <a:rPr kumimoji="0" lang="en-US" sz="3200" b="1" i="0" u="none" strike="noStrike" kern="1200" cap="none" spc="0" normalizeH="0" baseline="10000" noProof="0">
                <a:ln>
                  <a:noFill/>
                </a:ln>
                <a:solidFill>
                  <a:schemeClr val="tx1">
                    <a:lumMod val="65000"/>
                    <a:lumOff val="35000"/>
                  </a:schemeClr>
                </a:solidFill>
                <a:effectLst>
                  <a:glow rad="139700">
                    <a:schemeClr val="bg1">
                      <a:alpha val="67000"/>
                    </a:schemeClr>
                  </a:glow>
                </a:effectLst>
                <a:uLnTx/>
                <a:uFillTx/>
                <a:ea typeface="+mn-ea"/>
                <a:cs typeface="Segoe UI" panose="020B0502040204020203" pitchFamily="34" charset="0"/>
              </a:rPr>
              <a:t>+</a:t>
            </a:r>
            <a:r>
              <a:rPr kumimoji="0" lang="en-US" sz="2000" b="1" i="0" u="none" strike="noStrike" kern="1200" cap="none" spc="0" normalizeH="0" baseline="0" noProof="0">
                <a:ln>
                  <a:noFill/>
                </a:ln>
                <a:solidFill>
                  <a:schemeClr val="tx1">
                    <a:lumMod val="65000"/>
                    <a:lumOff val="35000"/>
                  </a:schemeClr>
                </a:solidFill>
                <a:effectLst>
                  <a:glow rad="139700">
                    <a:schemeClr val="bg1">
                      <a:alpha val="67000"/>
                    </a:schemeClr>
                  </a:glow>
                </a:effectLst>
                <a:uLnTx/>
                <a:uFillTx/>
                <a:ea typeface="+mn-ea"/>
                <a:cs typeface="Segoe UI" panose="020B0502040204020203" pitchFamily="34" charset="0"/>
              </a:rPr>
              <a:t> </a:t>
            </a:r>
            <a:r>
              <a:rPr kumimoji="0" lang="en-US" sz="1600" b="1" i="0" u="none" strike="noStrike" kern="1200" cap="none" spc="0" normalizeH="0" baseline="0" noProof="0">
                <a:ln>
                  <a:noFill/>
                </a:ln>
                <a:solidFill>
                  <a:schemeClr val="tx1">
                    <a:lumMod val="65000"/>
                    <a:lumOff val="35000"/>
                  </a:schemeClr>
                </a:solidFill>
                <a:effectLst>
                  <a:glow rad="139700">
                    <a:schemeClr val="bg1">
                      <a:alpha val="67000"/>
                    </a:schemeClr>
                  </a:glow>
                </a:effectLst>
                <a:uLnTx/>
                <a:uFillTx/>
                <a:ea typeface="+mn-ea"/>
                <a:cs typeface="Segoe UI" panose="020B0502040204020203" pitchFamily="34" charset="0"/>
              </a:rPr>
              <a:t>days</a:t>
            </a:r>
          </a:p>
        </p:txBody>
      </p:sp>
      <p:grpSp>
        <p:nvGrpSpPr>
          <p:cNvPr id="32" name="Group 31">
            <a:extLst>
              <a:ext uri="{FF2B5EF4-FFF2-40B4-BE49-F238E27FC236}">
                <a16:creationId xmlns:a16="http://schemas.microsoft.com/office/drawing/2014/main" id="{40AA0757-54CD-705D-5E93-86A4487DBA38}"/>
              </a:ext>
            </a:extLst>
          </p:cNvPr>
          <p:cNvGrpSpPr/>
          <p:nvPr userDrawn="1"/>
        </p:nvGrpSpPr>
        <p:grpSpPr>
          <a:xfrm>
            <a:off x="6240283" y="5460507"/>
            <a:ext cx="658368" cy="658368"/>
            <a:chOff x="2003817" y="3832512"/>
            <a:chExt cx="816764" cy="814732"/>
          </a:xfrm>
        </p:grpSpPr>
        <p:sp>
          <p:nvSpPr>
            <p:cNvPr id="33" name="Oval 32">
              <a:extLst>
                <a:ext uri="{FF2B5EF4-FFF2-40B4-BE49-F238E27FC236}">
                  <a16:creationId xmlns:a16="http://schemas.microsoft.com/office/drawing/2014/main" id="{C283DFB8-5FBC-2093-8C75-757A1685FB67}"/>
                </a:ext>
              </a:extLst>
            </p:cNvPr>
            <p:cNvSpPr>
              <a:spLocks/>
            </p:cNvSpPr>
            <p:nvPr/>
          </p:nvSpPr>
          <p:spPr>
            <a:xfrm>
              <a:off x="2003817" y="3832512"/>
              <a:ext cx="816764" cy="814732"/>
            </a:xfrm>
            <a:prstGeom prst="ellipse">
              <a:avLst/>
            </a:prstGeom>
            <a:solidFill>
              <a:schemeClr val="tx2">
                <a:alpha val="20000"/>
              </a:schemeClr>
            </a:solidFill>
            <a:ln w="57150">
              <a:solidFill>
                <a:schemeClr val="tx1">
                  <a:lumMod val="65000"/>
                  <a:lumOff val="35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endParaRPr>
            </a:p>
          </p:txBody>
        </p:sp>
        <p:sp>
          <p:nvSpPr>
            <p:cNvPr id="34" name="Oval 33">
              <a:extLst>
                <a:ext uri="{FF2B5EF4-FFF2-40B4-BE49-F238E27FC236}">
                  <a16:creationId xmlns:a16="http://schemas.microsoft.com/office/drawing/2014/main" id="{E8029E03-6D4F-A060-3A98-F6EE1A529F47}"/>
                </a:ext>
              </a:extLst>
            </p:cNvPr>
            <p:cNvSpPr>
              <a:spLocks/>
            </p:cNvSpPr>
            <p:nvPr userDrawn="1"/>
          </p:nvSpPr>
          <p:spPr>
            <a:xfrm>
              <a:off x="2003817" y="3832512"/>
              <a:ext cx="816764" cy="814732"/>
            </a:xfrm>
            <a:prstGeom prst="ellipse">
              <a:avLst/>
            </a:prstGeom>
            <a:noFill/>
            <a:ln w="19050">
              <a:solidFill>
                <a:schemeClr val="bg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endParaRPr>
            </a:p>
          </p:txBody>
        </p:sp>
      </p:grpSp>
      <p:grpSp>
        <p:nvGrpSpPr>
          <p:cNvPr id="35" name="Group 34">
            <a:extLst>
              <a:ext uri="{FF2B5EF4-FFF2-40B4-BE49-F238E27FC236}">
                <a16:creationId xmlns:a16="http://schemas.microsoft.com/office/drawing/2014/main" id="{A29F9BEB-3C93-1C46-50DC-45693A30C651}"/>
              </a:ext>
            </a:extLst>
          </p:cNvPr>
          <p:cNvGrpSpPr/>
          <p:nvPr userDrawn="1"/>
        </p:nvGrpSpPr>
        <p:grpSpPr>
          <a:xfrm>
            <a:off x="6506201" y="3968085"/>
            <a:ext cx="1637040" cy="845216"/>
            <a:chOff x="6531601" y="4107785"/>
            <a:chExt cx="1637040" cy="845216"/>
          </a:xfrm>
        </p:grpSpPr>
        <p:sp>
          <p:nvSpPr>
            <p:cNvPr id="36" name="TextBox 35">
              <a:extLst>
                <a:ext uri="{FF2B5EF4-FFF2-40B4-BE49-F238E27FC236}">
                  <a16:creationId xmlns:a16="http://schemas.microsoft.com/office/drawing/2014/main" id="{ECCBCF28-6A28-BFB9-8A1A-39488407B1C2}"/>
                </a:ext>
              </a:extLst>
            </p:cNvPr>
            <p:cNvSpPr txBox="1"/>
            <p:nvPr userDrawn="1"/>
          </p:nvSpPr>
          <p:spPr bwMode="auto">
            <a:xfrm>
              <a:off x="6531601" y="4448175"/>
              <a:ext cx="1637040" cy="5048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0" bIns="45720" numCol="1" rtlCol="0" anchor="t" anchorCtr="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50" b="0" i="0" u="none" strike="noStrike" kern="1200" cap="none" spc="0" normalizeH="0" baseline="0" noProof="0">
                  <a:ln>
                    <a:noFill/>
                  </a:ln>
                  <a:solidFill>
                    <a:schemeClr val="tx1">
                      <a:lumMod val="65000"/>
                      <a:lumOff val="35000"/>
                    </a:schemeClr>
                  </a:solidFill>
                  <a:effectLst>
                    <a:glow rad="139700">
                      <a:schemeClr val="bg1"/>
                    </a:glow>
                  </a:effectLst>
                  <a:uLnTx/>
                  <a:uFillTx/>
                  <a:latin typeface="+mj-lt"/>
                  <a:ea typeface="+mn-ea"/>
                  <a:cs typeface="Segoe UI" panose="020B0502040204020203" pitchFamily="34" charset="0"/>
                </a:rPr>
                <a:t>Straight of Hormuz – Maritime Choke Point</a:t>
              </a:r>
            </a:p>
          </p:txBody>
        </p:sp>
        <p:grpSp>
          <p:nvGrpSpPr>
            <p:cNvPr id="37" name="Group 36">
              <a:extLst>
                <a:ext uri="{FF2B5EF4-FFF2-40B4-BE49-F238E27FC236}">
                  <a16:creationId xmlns:a16="http://schemas.microsoft.com/office/drawing/2014/main" id="{1CCEEB7E-232D-D967-0A3F-131936DC87E1}"/>
                </a:ext>
              </a:extLst>
            </p:cNvPr>
            <p:cNvGrpSpPr/>
            <p:nvPr userDrawn="1"/>
          </p:nvGrpSpPr>
          <p:grpSpPr>
            <a:xfrm>
              <a:off x="7179925" y="4107785"/>
              <a:ext cx="340390" cy="340390"/>
              <a:chOff x="2003817" y="3832512"/>
              <a:chExt cx="816764" cy="814732"/>
            </a:xfrm>
          </p:grpSpPr>
          <p:sp>
            <p:nvSpPr>
              <p:cNvPr id="38" name="Oval 37">
                <a:extLst>
                  <a:ext uri="{FF2B5EF4-FFF2-40B4-BE49-F238E27FC236}">
                    <a16:creationId xmlns:a16="http://schemas.microsoft.com/office/drawing/2014/main" id="{243B6468-4824-7E65-03E0-D332E83EF7DB}"/>
                  </a:ext>
                </a:extLst>
              </p:cNvPr>
              <p:cNvSpPr>
                <a:spLocks/>
              </p:cNvSpPr>
              <p:nvPr/>
            </p:nvSpPr>
            <p:spPr>
              <a:xfrm>
                <a:off x="2003817" y="3832512"/>
                <a:ext cx="816764" cy="814732"/>
              </a:xfrm>
              <a:prstGeom prst="ellipse">
                <a:avLst/>
              </a:prstGeom>
              <a:solidFill>
                <a:schemeClr val="tx2">
                  <a:alpha val="20000"/>
                </a:schemeClr>
              </a:solidFill>
              <a:ln w="57150">
                <a:solidFill>
                  <a:schemeClr val="tx1">
                    <a:lumMod val="65000"/>
                    <a:lumOff val="35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endParaRPr>
              </a:p>
            </p:txBody>
          </p:sp>
          <p:sp>
            <p:nvSpPr>
              <p:cNvPr id="39" name="Oval 38">
                <a:extLst>
                  <a:ext uri="{FF2B5EF4-FFF2-40B4-BE49-F238E27FC236}">
                    <a16:creationId xmlns:a16="http://schemas.microsoft.com/office/drawing/2014/main" id="{A9F9CA21-B550-A330-F2D8-EE73F7A904C7}"/>
                  </a:ext>
                </a:extLst>
              </p:cNvPr>
              <p:cNvSpPr>
                <a:spLocks/>
              </p:cNvSpPr>
              <p:nvPr userDrawn="1"/>
            </p:nvSpPr>
            <p:spPr>
              <a:xfrm>
                <a:off x="2003817" y="3832512"/>
                <a:ext cx="816764" cy="814732"/>
              </a:xfrm>
              <a:prstGeom prst="ellipse">
                <a:avLst/>
              </a:prstGeom>
              <a:noFill/>
              <a:ln w="19050">
                <a:solidFill>
                  <a:schemeClr val="bg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endParaRPr>
              </a:p>
            </p:txBody>
          </p:sp>
        </p:grpSp>
      </p:grpSp>
      <p:grpSp>
        <p:nvGrpSpPr>
          <p:cNvPr id="40" name="Group 39">
            <a:extLst>
              <a:ext uri="{FF2B5EF4-FFF2-40B4-BE49-F238E27FC236}">
                <a16:creationId xmlns:a16="http://schemas.microsoft.com/office/drawing/2014/main" id="{6630CD27-C433-A8D7-A896-04C2C0486D79}"/>
              </a:ext>
            </a:extLst>
          </p:cNvPr>
          <p:cNvGrpSpPr/>
          <p:nvPr userDrawn="1"/>
        </p:nvGrpSpPr>
        <p:grpSpPr>
          <a:xfrm>
            <a:off x="5946218" y="2596675"/>
            <a:ext cx="1962580" cy="1242967"/>
            <a:chOff x="5946218" y="2736375"/>
            <a:chExt cx="1962580" cy="1242967"/>
          </a:xfrm>
        </p:grpSpPr>
        <p:sp>
          <p:nvSpPr>
            <p:cNvPr id="41" name="TextBox 40">
              <a:extLst>
                <a:ext uri="{FF2B5EF4-FFF2-40B4-BE49-F238E27FC236}">
                  <a16:creationId xmlns:a16="http://schemas.microsoft.com/office/drawing/2014/main" id="{2219E500-C912-A112-DE08-34DE2A4B166F}"/>
                </a:ext>
              </a:extLst>
            </p:cNvPr>
            <p:cNvSpPr txBox="1"/>
            <p:nvPr userDrawn="1"/>
          </p:nvSpPr>
          <p:spPr bwMode="auto">
            <a:xfrm>
              <a:off x="5946218" y="2736375"/>
              <a:ext cx="1962580" cy="5734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91440" rIns="0" bIns="45720" numCol="1" rtlCol="0" anchor="b" anchorCtr="0" compatLnSpc="1">
              <a:prstTxWarp prst="textNoShape">
                <a:avLst/>
              </a:prstTxWarp>
              <a:no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lumMod val="65000"/>
                      <a:lumOff val="35000"/>
                    </a:srgbClr>
                  </a:solidFill>
                  <a:effectLst>
                    <a:glow rad="139700">
                      <a:schemeClr val="bg1">
                        <a:alpha val="67000"/>
                      </a:schemeClr>
                    </a:glow>
                  </a:effectLst>
                  <a:uLnTx/>
                  <a:uFillTx/>
                  <a:latin typeface="Segoe UI"/>
                  <a:ea typeface="+mn-ea"/>
                  <a:cs typeface="Segoe UI" panose="020B0502040204020203" pitchFamily="34" charset="0"/>
                </a:rPr>
                <a:t>SUEZ CANAL</a:t>
              </a:r>
              <a:br>
                <a:rPr kumimoji="0" lang="en-US" sz="2000" b="1" i="0" u="none" strike="noStrike" kern="1200" cap="none" spc="0" normalizeH="0" baseline="0" noProof="0">
                  <a:ln>
                    <a:noFill/>
                  </a:ln>
                  <a:solidFill>
                    <a:srgbClr val="000000">
                      <a:lumMod val="65000"/>
                      <a:lumOff val="35000"/>
                    </a:srgbClr>
                  </a:solidFill>
                  <a:effectLst>
                    <a:glow rad="139700">
                      <a:schemeClr val="bg1">
                        <a:alpha val="67000"/>
                      </a:schemeClr>
                    </a:glow>
                  </a:effectLst>
                  <a:uLnTx/>
                  <a:uFillTx/>
                  <a:latin typeface="Segoe UI"/>
                  <a:ea typeface="+mn-ea"/>
                  <a:cs typeface="Segoe UI" panose="020B0502040204020203" pitchFamily="34" charset="0"/>
                </a:rPr>
              </a:br>
              <a:r>
                <a:rPr kumimoji="0" lang="en-US" sz="2000" b="1" i="0" u="none" strike="noStrike" kern="1200" cap="none" spc="0" normalizeH="0" baseline="0" noProof="0">
                  <a:ln>
                    <a:noFill/>
                  </a:ln>
                  <a:solidFill>
                    <a:srgbClr val="000000">
                      <a:lumMod val="65000"/>
                      <a:lumOff val="35000"/>
                    </a:srgbClr>
                  </a:solidFill>
                  <a:effectLst>
                    <a:glow rad="139700">
                      <a:schemeClr val="bg1">
                        <a:alpha val="67000"/>
                      </a:schemeClr>
                    </a:glow>
                  </a:effectLst>
                  <a:uLnTx/>
                  <a:uFillTx/>
                  <a:latin typeface="Segoe UI"/>
                  <a:ea typeface="+mn-ea"/>
                  <a:cs typeface="Segoe UI" panose="020B0502040204020203" pitchFamily="34" charset="0"/>
                </a:rPr>
                <a:t>41</a:t>
              </a:r>
              <a:r>
                <a:rPr kumimoji="0" lang="en-US" sz="3200" b="1" i="0" u="none" strike="noStrike" kern="1200" cap="none" spc="0" normalizeH="0" baseline="10000" noProof="0">
                  <a:ln>
                    <a:noFill/>
                  </a:ln>
                  <a:solidFill>
                    <a:srgbClr val="000000">
                      <a:lumMod val="65000"/>
                      <a:lumOff val="35000"/>
                    </a:srgbClr>
                  </a:solidFill>
                  <a:effectLst>
                    <a:glow rad="139700">
                      <a:schemeClr val="bg1">
                        <a:alpha val="67000"/>
                      </a:schemeClr>
                    </a:glow>
                  </a:effectLst>
                  <a:uLnTx/>
                  <a:uFillTx/>
                  <a:latin typeface="Segoe UI"/>
                  <a:ea typeface="+mn-ea"/>
                  <a:cs typeface="Segoe UI" panose="020B0502040204020203" pitchFamily="34" charset="0"/>
                </a:rPr>
                <a:t>+</a:t>
              </a:r>
              <a:r>
                <a:rPr kumimoji="0" lang="en-US" sz="2000" b="1" i="0" u="none" strike="noStrike" kern="1200" cap="none" spc="0" normalizeH="0" baseline="0" noProof="0">
                  <a:ln>
                    <a:noFill/>
                  </a:ln>
                  <a:solidFill>
                    <a:srgbClr val="000000">
                      <a:lumMod val="65000"/>
                      <a:lumOff val="35000"/>
                    </a:srgbClr>
                  </a:solidFill>
                  <a:effectLst>
                    <a:glow rad="139700">
                      <a:schemeClr val="bg1">
                        <a:alpha val="67000"/>
                      </a:schemeClr>
                    </a:glow>
                  </a:effectLst>
                  <a:uLnTx/>
                  <a:uFillTx/>
                  <a:latin typeface="Segoe UI"/>
                  <a:ea typeface="+mn-ea"/>
                  <a:cs typeface="Segoe UI" panose="020B0502040204020203" pitchFamily="34" charset="0"/>
                </a:rPr>
                <a:t> </a:t>
              </a:r>
              <a:r>
                <a:rPr kumimoji="0" lang="en-US" sz="1600" b="1" i="0" u="none" strike="noStrike" kern="1200" cap="none" spc="0" normalizeH="0" baseline="0" noProof="0">
                  <a:ln>
                    <a:noFill/>
                  </a:ln>
                  <a:solidFill>
                    <a:srgbClr val="000000">
                      <a:lumMod val="65000"/>
                      <a:lumOff val="35000"/>
                    </a:srgbClr>
                  </a:solidFill>
                  <a:effectLst>
                    <a:glow rad="139700">
                      <a:schemeClr val="bg1">
                        <a:alpha val="67000"/>
                      </a:schemeClr>
                    </a:glow>
                  </a:effectLst>
                  <a:uLnTx/>
                  <a:uFillTx/>
                  <a:latin typeface="Segoe UI"/>
                  <a:ea typeface="+mn-ea"/>
                  <a:cs typeface="Segoe UI" panose="020B0502040204020203" pitchFamily="34" charset="0"/>
                </a:rPr>
                <a:t>days</a:t>
              </a:r>
            </a:p>
          </p:txBody>
        </p:sp>
        <p:grpSp>
          <p:nvGrpSpPr>
            <p:cNvPr id="42" name="Group 41">
              <a:extLst>
                <a:ext uri="{FF2B5EF4-FFF2-40B4-BE49-F238E27FC236}">
                  <a16:creationId xmlns:a16="http://schemas.microsoft.com/office/drawing/2014/main" id="{3CB373BD-287F-26ED-508F-C2FFE56BEF2E}"/>
                </a:ext>
              </a:extLst>
            </p:cNvPr>
            <p:cNvGrpSpPr/>
            <p:nvPr userDrawn="1"/>
          </p:nvGrpSpPr>
          <p:grpSpPr>
            <a:xfrm>
              <a:off x="6598324" y="3320974"/>
              <a:ext cx="658368" cy="658368"/>
              <a:chOff x="2003817" y="3832512"/>
              <a:chExt cx="816764" cy="814732"/>
            </a:xfrm>
          </p:grpSpPr>
          <p:sp>
            <p:nvSpPr>
              <p:cNvPr id="43" name="Oval 42">
                <a:extLst>
                  <a:ext uri="{FF2B5EF4-FFF2-40B4-BE49-F238E27FC236}">
                    <a16:creationId xmlns:a16="http://schemas.microsoft.com/office/drawing/2014/main" id="{7DC2DC13-2FC2-1F76-E3DD-4039AA16B57C}"/>
                  </a:ext>
                </a:extLst>
              </p:cNvPr>
              <p:cNvSpPr>
                <a:spLocks/>
              </p:cNvSpPr>
              <p:nvPr/>
            </p:nvSpPr>
            <p:spPr>
              <a:xfrm>
                <a:off x="2003817" y="3832512"/>
                <a:ext cx="816764" cy="814732"/>
              </a:xfrm>
              <a:prstGeom prst="ellipse">
                <a:avLst/>
              </a:prstGeom>
              <a:solidFill>
                <a:schemeClr val="tx2">
                  <a:alpha val="20000"/>
                </a:schemeClr>
              </a:solidFill>
              <a:ln w="57150">
                <a:solidFill>
                  <a:schemeClr val="tx1">
                    <a:lumMod val="65000"/>
                    <a:lumOff val="35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endParaRPr>
              </a:p>
            </p:txBody>
          </p:sp>
          <p:sp>
            <p:nvSpPr>
              <p:cNvPr id="44" name="Oval 43">
                <a:extLst>
                  <a:ext uri="{FF2B5EF4-FFF2-40B4-BE49-F238E27FC236}">
                    <a16:creationId xmlns:a16="http://schemas.microsoft.com/office/drawing/2014/main" id="{EFD8DBC2-3987-9987-9C67-7DFC99F50320}"/>
                  </a:ext>
                </a:extLst>
              </p:cNvPr>
              <p:cNvSpPr>
                <a:spLocks/>
              </p:cNvSpPr>
              <p:nvPr userDrawn="1"/>
            </p:nvSpPr>
            <p:spPr>
              <a:xfrm>
                <a:off x="2003817" y="3832512"/>
                <a:ext cx="816764" cy="814732"/>
              </a:xfrm>
              <a:prstGeom prst="ellipse">
                <a:avLst/>
              </a:prstGeom>
              <a:noFill/>
              <a:ln w="19050">
                <a:solidFill>
                  <a:schemeClr val="bg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endParaRPr>
              </a:p>
            </p:txBody>
          </p:sp>
        </p:grpSp>
      </p:grpSp>
      <p:grpSp>
        <p:nvGrpSpPr>
          <p:cNvPr id="45" name="Group 44">
            <a:extLst>
              <a:ext uri="{FF2B5EF4-FFF2-40B4-BE49-F238E27FC236}">
                <a16:creationId xmlns:a16="http://schemas.microsoft.com/office/drawing/2014/main" id="{6D0BD8FC-B4DB-D530-6E0A-6C36918C9D42}"/>
              </a:ext>
            </a:extLst>
          </p:cNvPr>
          <p:cNvGrpSpPr/>
          <p:nvPr userDrawn="1"/>
        </p:nvGrpSpPr>
        <p:grpSpPr>
          <a:xfrm>
            <a:off x="9988550" y="3069716"/>
            <a:ext cx="548588" cy="548588"/>
            <a:chOff x="2722660" y="3614745"/>
            <a:chExt cx="816764" cy="814732"/>
          </a:xfrm>
        </p:grpSpPr>
        <p:sp>
          <p:nvSpPr>
            <p:cNvPr id="46" name="Oval 45">
              <a:extLst>
                <a:ext uri="{FF2B5EF4-FFF2-40B4-BE49-F238E27FC236}">
                  <a16:creationId xmlns:a16="http://schemas.microsoft.com/office/drawing/2014/main" id="{818B5929-90FE-FEBD-B1B5-19A49F3381DB}"/>
                </a:ext>
              </a:extLst>
            </p:cNvPr>
            <p:cNvSpPr>
              <a:spLocks/>
            </p:cNvSpPr>
            <p:nvPr/>
          </p:nvSpPr>
          <p:spPr>
            <a:xfrm>
              <a:off x="2722660" y="3614745"/>
              <a:ext cx="816764" cy="814732"/>
            </a:xfrm>
            <a:prstGeom prst="ellipse">
              <a:avLst/>
            </a:prstGeom>
            <a:noFill/>
            <a:ln w="57150">
              <a:solidFill>
                <a:schemeClr val="bg2"/>
              </a:solidFill>
            </a:ln>
            <a:effectLst>
              <a:glow rad="1270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endParaRPr>
            </a:p>
          </p:txBody>
        </p:sp>
        <p:sp>
          <p:nvSpPr>
            <p:cNvPr id="47" name="Oval 46">
              <a:extLst>
                <a:ext uri="{FF2B5EF4-FFF2-40B4-BE49-F238E27FC236}">
                  <a16:creationId xmlns:a16="http://schemas.microsoft.com/office/drawing/2014/main" id="{688F46D3-A0EA-220B-40F6-7D216CF011EF}"/>
                </a:ext>
              </a:extLst>
            </p:cNvPr>
            <p:cNvSpPr>
              <a:spLocks/>
            </p:cNvSpPr>
            <p:nvPr userDrawn="1"/>
          </p:nvSpPr>
          <p:spPr>
            <a:xfrm>
              <a:off x="2722660" y="3614745"/>
              <a:ext cx="816764" cy="814732"/>
            </a:xfrm>
            <a:prstGeom prst="ellipse">
              <a:avLst/>
            </a:prstGeom>
            <a:noFill/>
            <a:ln w="25400">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endParaRPr>
            </a:p>
          </p:txBody>
        </p:sp>
      </p:grpSp>
    </p:spTree>
    <p:extLst>
      <p:ext uri="{BB962C8B-B14F-4D97-AF65-F5344CB8AC3E}">
        <p14:creationId xmlns:p14="http://schemas.microsoft.com/office/powerpoint/2010/main" val="2219722577"/>
      </p:ext>
    </p:extLst>
  </p:cSld>
  <p:clrMapOvr>
    <a:masterClrMapping/>
  </p:clrMapOvr>
  <p:transition spd="med">
    <p:wipe dir="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Vission_Mission_Values">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28300B0-68C2-B780-A4EA-9B1B9AAD03AA}"/>
              </a:ext>
            </a:extLst>
          </p:cNvPr>
          <p:cNvPicPr>
            <a:picLocks noChangeAspect="1"/>
          </p:cNvPicPr>
          <p:nvPr userDrawn="1"/>
        </p:nvPicPr>
        <p:blipFill>
          <a:blip r:embed="rId2"/>
          <a:srcRect/>
          <a:stretch>
            <a:fillRect/>
          </a:stretch>
        </p:blipFill>
        <p:spPr>
          <a:xfrm>
            <a:off x="0" y="0"/>
            <a:ext cx="12192000" cy="6858000"/>
          </a:xfrm>
          <a:prstGeom prst="rect">
            <a:avLst/>
          </a:prstGeom>
        </p:spPr>
      </p:pic>
      <p:sp>
        <p:nvSpPr>
          <p:cNvPr id="3" name="Slide Number Placeholder 2">
            <a:extLst>
              <a:ext uri="{FF2B5EF4-FFF2-40B4-BE49-F238E27FC236}">
                <a16:creationId xmlns:a16="http://schemas.microsoft.com/office/drawing/2014/main" id="{85E73E12-87C3-B702-B407-84DFF36F025B}"/>
              </a:ext>
            </a:extLst>
          </p:cNvPr>
          <p:cNvSpPr>
            <a:spLocks noGrp="1"/>
          </p:cNvSpPr>
          <p:nvPr>
            <p:ph type="sldNum" sz="quarter" idx="4"/>
          </p:nvPr>
        </p:nvSpPr>
        <p:spPr>
          <a:xfrm>
            <a:off x="10896682" y="6415620"/>
            <a:ext cx="835068" cy="365125"/>
          </a:xfrm>
          <a:prstGeom prst="rect">
            <a:avLst/>
          </a:prstGeom>
        </p:spPr>
        <p:txBody>
          <a:bodyPr vert="horz" lIns="0" tIns="45720" rIns="0" bIns="45720" rtlCol="0" anchor="ctr"/>
          <a:lstStyle>
            <a:lvl1pPr algn="r">
              <a:defRPr sz="1200">
                <a:solidFill>
                  <a:schemeClr val="bg2"/>
                </a:solidFill>
              </a:defRPr>
            </a:lvl1pPr>
          </a:lstStyle>
          <a:p>
            <a:pPr fontAlgn="base">
              <a:spcBef>
                <a:spcPct val="0"/>
              </a:spcBef>
              <a:spcAft>
                <a:spcPct val="0"/>
              </a:spcAft>
            </a:pPr>
            <a:fld id="{FAD7BA16-B2D5-D54C-893C-26B8E5DA63D8}" type="slidenum">
              <a:rPr lang="en-US" smtClean="0">
                <a:cs typeface="Arial" charset="0"/>
              </a:rPr>
              <a:pPr fontAlgn="base">
                <a:spcBef>
                  <a:spcPct val="0"/>
                </a:spcBef>
                <a:spcAft>
                  <a:spcPct val="0"/>
                </a:spcAft>
              </a:pPr>
              <a:t>‹#›</a:t>
            </a:fld>
            <a:endParaRPr lang="en-US">
              <a:cs typeface="Arial" charset="0"/>
            </a:endParaRPr>
          </a:p>
        </p:txBody>
      </p:sp>
    </p:spTree>
    <p:extLst>
      <p:ext uri="{BB962C8B-B14F-4D97-AF65-F5344CB8AC3E}">
        <p14:creationId xmlns:p14="http://schemas.microsoft.com/office/powerpoint/2010/main" val="4294620092"/>
      </p:ext>
    </p:extLst>
  </p:cSld>
  <p:clrMapOvr>
    <a:masterClrMapping/>
  </p:clrMapOvr>
  <p:transition spd="med">
    <p:wipe dir="r"/>
  </p:transition>
  <p:extLst>
    <p:ext uri="{DCECCB84-F9BA-43D5-87BE-67443E8EF086}">
      <p15:sldGuideLst xmlns:p15="http://schemas.microsoft.com/office/powerpoint/2012/main">
        <p15:guide id="1" orient="horz" pos="1902">
          <p15:clr>
            <a:srgbClr val="FBAE40"/>
          </p15:clr>
        </p15:guide>
        <p15:guide id="2" orient="horz" pos="314">
          <p15:clr>
            <a:srgbClr val="FBAE40"/>
          </p15:clr>
        </p15:guide>
        <p15:guide id="4" pos="4772">
          <p15:clr>
            <a:srgbClr val="FBAE40"/>
          </p15:clr>
        </p15:guide>
        <p15:guide id="5" orient="horz" pos="1138">
          <p15:clr>
            <a:srgbClr val="FBAE40"/>
          </p15:clr>
        </p15:guide>
        <p15:guide id="6" orient="horz" pos="928">
          <p15:clr>
            <a:srgbClr val="FBAE40"/>
          </p15:clr>
        </p15:guide>
        <p15:guide id="7" orient="horz" pos="1320">
          <p15:clr>
            <a:srgbClr val="FBAE40"/>
          </p15:clr>
        </p15:guide>
        <p15:guide id="8" pos="3844">
          <p15:clr>
            <a:srgbClr val="FBAE40"/>
          </p15:clr>
        </p15:guide>
        <p15:guide id="9" pos="7680">
          <p15:clr>
            <a:srgbClr val="FBAE40"/>
          </p15:clr>
        </p15:guide>
        <p15:guide id="11" orient="horz" pos="3934">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CFO">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27218AB-EE30-41A7-BE09-D1946D478865}"/>
              </a:ext>
            </a:extLst>
          </p:cNvPr>
          <p:cNvSpPr/>
          <p:nvPr userDrawn="1"/>
        </p:nvSpPr>
        <p:spPr>
          <a:xfrm>
            <a:off x="0" y="1"/>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3D5C682C-4C4B-C07B-5E7C-86C34A277194}"/>
              </a:ext>
            </a:extLst>
          </p:cNvPr>
          <p:cNvPicPr>
            <a:picLocks noChangeAspect="1"/>
          </p:cNvPicPr>
          <p:nvPr userDrawn="1"/>
        </p:nvPicPr>
        <p:blipFill>
          <a:blip r:embed="rId2"/>
          <a:srcRect l="37" r="37"/>
          <a:stretch/>
        </p:blipFill>
        <p:spPr>
          <a:xfrm>
            <a:off x="6096000" y="1487833"/>
            <a:ext cx="5638799" cy="4775135"/>
          </a:xfrm>
          <a:prstGeom prst="rect">
            <a:avLst/>
          </a:prstGeom>
          <a:ln w="15875">
            <a:noFill/>
          </a:ln>
        </p:spPr>
      </p:pic>
      <p:sp>
        <p:nvSpPr>
          <p:cNvPr id="10" name="Title 1">
            <a:extLst>
              <a:ext uri="{FF2B5EF4-FFF2-40B4-BE49-F238E27FC236}">
                <a16:creationId xmlns:a16="http://schemas.microsoft.com/office/drawing/2014/main" id="{41076162-1F75-7143-1EA5-E05E94D83AC6}"/>
              </a:ext>
            </a:extLst>
          </p:cNvPr>
          <p:cNvSpPr txBox="1">
            <a:spLocks/>
          </p:cNvSpPr>
          <p:nvPr userDrawn="1"/>
        </p:nvSpPr>
        <p:spPr bwMode="auto">
          <a:xfrm>
            <a:off x="2253830" y="1261806"/>
            <a:ext cx="2622970" cy="630937"/>
          </a:xfrm>
          <a:prstGeom prst="rect">
            <a:avLst/>
          </a:prstGeom>
          <a:noFill/>
          <a:ln>
            <a:noFill/>
          </a:ln>
          <a:effectLst>
            <a:glow rad="127000">
              <a:schemeClr val="accent5">
                <a:satMod val="175000"/>
                <a:alpha val="20000"/>
              </a:schemeClr>
            </a:glo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lvl1pPr marL="0" algn="l" defTabSz="914400" rtl="0" eaLnBrk="1" fontAlgn="base" latinLnBrk="0" hangingPunct="1">
              <a:lnSpc>
                <a:spcPct val="90000"/>
              </a:lnSpc>
              <a:spcBef>
                <a:spcPct val="0"/>
              </a:spcBef>
              <a:spcAft>
                <a:spcPct val="0"/>
              </a:spcAft>
              <a:buNone/>
              <a:defRPr lang="en-CA" sz="3500" b="1" i="0" kern="1200" spc="-20" baseline="0" dirty="0">
                <a:solidFill>
                  <a:schemeClr val="bg1"/>
                </a:solidFill>
                <a:effectLst>
                  <a:glow rad="127000">
                    <a:schemeClr val="accent5">
                      <a:alpha val="25000"/>
                    </a:schemeClr>
                  </a:glow>
                </a:effectLst>
                <a:latin typeface="Segoe UI Semibold" panose="020B0502040204020203" pitchFamily="34" charset="0"/>
                <a:ea typeface="+mj-ea"/>
                <a:cs typeface="Segoe UI Semibold" panose="020B0502040204020203" pitchFamily="34" charset="0"/>
              </a:defRPr>
            </a:lvl1pPr>
          </a:lstStyle>
          <a:p>
            <a:r>
              <a:rPr lang="en-US" sz="1800"/>
              <a:t>President and </a:t>
            </a:r>
            <a:br>
              <a:rPr lang="en-US" sz="1800"/>
            </a:br>
            <a:r>
              <a:rPr lang="en-US" sz="1800"/>
              <a:t>Chief Executive Officer</a:t>
            </a:r>
          </a:p>
        </p:txBody>
      </p:sp>
      <p:sp>
        <p:nvSpPr>
          <p:cNvPr id="22" name="Slide Number Placeholder 2">
            <a:extLst>
              <a:ext uri="{FF2B5EF4-FFF2-40B4-BE49-F238E27FC236}">
                <a16:creationId xmlns:a16="http://schemas.microsoft.com/office/drawing/2014/main" id="{07E958CD-C72F-4B4B-B51F-48728A05E980}"/>
              </a:ext>
            </a:extLst>
          </p:cNvPr>
          <p:cNvSpPr>
            <a:spLocks noGrp="1"/>
          </p:cNvSpPr>
          <p:nvPr>
            <p:ph type="sldNum" sz="quarter" idx="4"/>
          </p:nvPr>
        </p:nvSpPr>
        <p:spPr>
          <a:xfrm>
            <a:off x="10896682" y="6415620"/>
            <a:ext cx="835068" cy="365125"/>
          </a:xfrm>
          <a:prstGeom prst="rect">
            <a:avLst/>
          </a:prstGeom>
        </p:spPr>
        <p:txBody>
          <a:bodyPr vert="horz" lIns="0" tIns="45720" rIns="0" bIns="45720" rtlCol="0" anchor="ctr"/>
          <a:lstStyle>
            <a:lvl1pPr algn="r">
              <a:defRPr sz="1200">
                <a:solidFill>
                  <a:schemeClr val="tx1">
                    <a:lumMod val="65000"/>
                    <a:lumOff val="35000"/>
                  </a:schemeClr>
                </a:solidFill>
                <a:cs typeface="Segoe UI" panose="020B0502040204020203" pitchFamily="34" charset="0"/>
              </a:defRPr>
            </a:lvl1pPr>
          </a:lstStyle>
          <a:p>
            <a:pPr fontAlgn="base">
              <a:spcBef>
                <a:spcPct val="0"/>
              </a:spcBef>
              <a:spcAft>
                <a:spcPct val="0"/>
              </a:spcAft>
            </a:pPr>
            <a:fld id="{FAD7BA16-B2D5-D54C-893C-26B8E5DA63D8}" type="slidenum">
              <a:rPr lang="en-US" smtClean="0"/>
              <a:pPr fontAlgn="base">
                <a:spcBef>
                  <a:spcPct val="0"/>
                </a:spcBef>
                <a:spcAft>
                  <a:spcPct val="0"/>
                </a:spcAft>
              </a:pPr>
              <a:t>‹#›</a:t>
            </a:fld>
            <a:endParaRPr lang="en-US"/>
          </a:p>
        </p:txBody>
      </p:sp>
      <p:grpSp>
        <p:nvGrpSpPr>
          <p:cNvPr id="16" name="Group 15">
            <a:extLst>
              <a:ext uri="{FF2B5EF4-FFF2-40B4-BE49-F238E27FC236}">
                <a16:creationId xmlns:a16="http://schemas.microsoft.com/office/drawing/2014/main" id="{5ED54EDC-734D-F54A-E548-1DB50FFA50C5}"/>
              </a:ext>
            </a:extLst>
          </p:cNvPr>
          <p:cNvGrpSpPr/>
          <p:nvPr userDrawn="1"/>
        </p:nvGrpSpPr>
        <p:grpSpPr>
          <a:xfrm>
            <a:off x="457200" y="6245223"/>
            <a:ext cx="1280585" cy="264217"/>
            <a:chOff x="1280764" y="4236085"/>
            <a:chExt cx="2269456" cy="468246"/>
          </a:xfrm>
        </p:grpSpPr>
        <p:sp>
          <p:nvSpPr>
            <p:cNvPr id="5" name="Freeform 4">
              <a:extLst>
                <a:ext uri="{FF2B5EF4-FFF2-40B4-BE49-F238E27FC236}">
                  <a16:creationId xmlns:a16="http://schemas.microsoft.com/office/drawing/2014/main" id="{D1C3A49F-A6DD-DAD1-C0D3-F847164C99F8}"/>
                </a:ext>
              </a:extLst>
            </p:cNvPr>
            <p:cNvSpPr/>
            <p:nvPr/>
          </p:nvSpPr>
          <p:spPr>
            <a:xfrm>
              <a:off x="1280764" y="4236085"/>
              <a:ext cx="414272" cy="467867"/>
            </a:xfrm>
            <a:custGeom>
              <a:avLst/>
              <a:gdLst>
                <a:gd name="connsiteX0" fmla="*/ 414082 w 414272"/>
                <a:gd name="connsiteY0" fmla="*/ 467773 h 467867"/>
                <a:gd name="connsiteX1" fmla="*/ 394556 w 414272"/>
                <a:gd name="connsiteY1" fmla="*/ 11637 h 467867"/>
                <a:gd name="connsiteX2" fmla="*/ 380387 w 414272"/>
                <a:gd name="connsiteY2" fmla="*/ 64 h 467867"/>
                <a:gd name="connsiteX3" fmla="*/ 379697 w 414272"/>
                <a:gd name="connsiteY3" fmla="*/ 151 h 467867"/>
                <a:gd name="connsiteX4" fmla="*/ 257586 w 414272"/>
                <a:gd name="connsiteY4" fmla="*/ 151 h 467867"/>
                <a:gd name="connsiteX5" fmla="*/ 411 w 414272"/>
                <a:gd name="connsiteY5" fmla="*/ 448407 h 467867"/>
                <a:gd name="connsiteX6" fmla="*/ 12163 w 414272"/>
                <a:gd name="connsiteY6" fmla="*/ 467209 h 467867"/>
                <a:gd name="connsiteX7" fmla="*/ 13080 w 414272"/>
                <a:gd name="connsiteY7" fmla="*/ 467393 h 467867"/>
                <a:gd name="connsiteX8" fmla="*/ 91947 w 414272"/>
                <a:gd name="connsiteY8" fmla="*/ 467393 h 467867"/>
                <a:gd name="connsiteX9" fmla="*/ 154907 w 414272"/>
                <a:gd name="connsiteY9" fmla="*/ 348067 h 467867"/>
                <a:gd name="connsiteX10" fmla="*/ 309021 w 414272"/>
                <a:gd name="connsiteY10" fmla="*/ 348067 h 467867"/>
                <a:gd name="connsiteX11" fmla="*/ 311403 w 414272"/>
                <a:gd name="connsiteY11" fmla="*/ 457805 h 467867"/>
                <a:gd name="connsiteX12" fmla="*/ 330453 w 414272"/>
                <a:gd name="connsiteY12" fmla="*/ 467867 h 467867"/>
                <a:gd name="connsiteX13" fmla="*/ 414273 w 414272"/>
                <a:gd name="connsiteY13" fmla="*/ 467867 h 467867"/>
                <a:gd name="connsiteX14" fmla="*/ 200436 w 414272"/>
                <a:gd name="connsiteY14" fmla="*/ 271839 h 467867"/>
                <a:gd name="connsiteX15" fmla="*/ 300925 w 414272"/>
                <a:gd name="connsiteY15" fmla="*/ 96314 h 467867"/>
                <a:gd name="connsiteX16" fmla="*/ 305211 w 414272"/>
                <a:gd name="connsiteY16" fmla="*/ 271839 h 467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14272" h="467867">
                  <a:moveTo>
                    <a:pt x="414082" y="467773"/>
                  </a:moveTo>
                  <a:cubicBezTo>
                    <a:pt x="414082" y="467773"/>
                    <a:pt x="402652" y="93846"/>
                    <a:pt x="394556" y="11637"/>
                  </a:cubicBezTo>
                  <a:cubicBezTo>
                    <a:pt x="393850" y="4542"/>
                    <a:pt x="387506" y="-640"/>
                    <a:pt x="380387" y="64"/>
                  </a:cubicBezTo>
                  <a:cubicBezTo>
                    <a:pt x="380156" y="87"/>
                    <a:pt x="379926" y="116"/>
                    <a:pt x="379697" y="151"/>
                  </a:cubicBezTo>
                  <a:cubicBezTo>
                    <a:pt x="359599" y="151"/>
                    <a:pt x="257586" y="151"/>
                    <a:pt x="257586" y="151"/>
                  </a:cubicBezTo>
                  <a:cubicBezTo>
                    <a:pt x="248061" y="18092"/>
                    <a:pt x="3840" y="432744"/>
                    <a:pt x="411" y="448407"/>
                  </a:cubicBezTo>
                  <a:cubicBezTo>
                    <a:pt x="-1553" y="456833"/>
                    <a:pt x="3708" y="465251"/>
                    <a:pt x="12163" y="467209"/>
                  </a:cubicBezTo>
                  <a:cubicBezTo>
                    <a:pt x="12466" y="467279"/>
                    <a:pt x="12772" y="467341"/>
                    <a:pt x="13080" y="467393"/>
                  </a:cubicBezTo>
                  <a:cubicBezTo>
                    <a:pt x="25748" y="467962"/>
                    <a:pt x="91947" y="467393"/>
                    <a:pt x="91947" y="467393"/>
                  </a:cubicBezTo>
                  <a:cubicBezTo>
                    <a:pt x="91947" y="467393"/>
                    <a:pt x="152811" y="347972"/>
                    <a:pt x="154907" y="348067"/>
                  </a:cubicBezTo>
                  <a:cubicBezTo>
                    <a:pt x="172623" y="348067"/>
                    <a:pt x="309021" y="348067"/>
                    <a:pt x="309021" y="348067"/>
                  </a:cubicBezTo>
                  <a:cubicBezTo>
                    <a:pt x="309021" y="362116"/>
                    <a:pt x="308355" y="450401"/>
                    <a:pt x="311403" y="457805"/>
                  </a:cubicBezTo>
                  <a:cubicBezTo>
                    <a:pt x="313784" y="463406"/>
                    <a:pt x="314736" y="467867"/>
                    <a:pt x="330453" y="467867"/>
                  </a:cubicBezTo>
                  <a:lnTo>
                    <a:pt x="414273" y="467867"/>
                  </a:lnTo>
                  <a:moveTo>
                    <a:pt x="200436" y="271839"/>
                  </a:moveTo>
                  <a:lnTo>
                    <a:pt x="300925" y="96314"/>
                  </a:lnTo>
                  <a:lnTo>
                    <a:pt x="305211" y="271839"/>
                  </a:lnTo>
                  <a:close/>
                </a:path>
              </a:pathLst>
            </a:custGeom>
            <a:solidFill>
              <a:srgbClr val="0B3B60"/>
            </a:solidFill>
            <a:ln w="9525" cap="flat">
              <a:noFill/>
              <a:prstDash val="solid"/>
              <a:miter/>
            </a:ln>
          </p:spPr>
          <p:txBody>
            <a:bodyPr rtlCol="0" anchor="ctr"/>
            <a:lstStyle/>
            <a:p>
              <a:endParaRPr lang="en-US"/>
            </a:p>
          </p:txBody>
        </p:sp>
        <p:sp>
          <p:nvSpPr>
            <p:cNvPr id="6" name="Freeform 5">
              <a:extLst>
                <a:ext uri="{FF2B5EF4-FFF2-40B4-BE49-F238E27FC236}">
                  <a16:creationId xmlns:a16="http://schemas.microsoft.com/office/drawing/2014/main" id="{09481EA2-C592-5BA7-8485-AAAE30C2C14A}"/>
                </a:ext>
              </a:extLst>
            </p:cNvPr>
            <p:cNvSpPr/>
            <p:nvPr/>
          </p:nvSpPr>
          <p:spPr>
            <a:xfrm>
              <a:off x="1733387" y="4250760"/>
              <a:ext cx="190154" cy="452907"/>
            </a:xfrm>
            <a:custGeom>
              <a:avLst/>
              <a:gdLst>
                <a:gd name="connsiteX0" fmla="*/ 93571 w 190154"/>
                <a:gd name="connsiteY0" fmla="*/ 95 h 452907"/>
                <a:gd name="connsiteX1" fmla="*/ 1846 w 190154"/>
                <a:gd name="connsiteY1" fmla="*/ 417784 h 452907"/>
                <a:gd name="connsiteX2" fmla="*/ 19181 w 190154"/>
                <a:gd name="connsiteY2" fmla="*/ 452908 h 452907"/>
                <a:gd name="connsiteX3" fmla="*/ 96810 w 190154"/>
                <a:gd name="connsiteY3" fmla="*/ 452908 h 452907"/>
                <a:gd name="connsiteX4" fmla="*/ 190155 w 190154"/>
                <a:gd name="connsiteY4" fmla="*/ 0 h 452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154" h="452907">
                  <a:moveTo>
                    <a:pt x="93571" y="95"/>
                  </a:moveTo>
                  <a:cubicBezTo>
                    <a:pt x="74521" y="75469"/>
                    <a:pt x="9847" y="390159"/>
                    <a:pt x="1846" y="417784"/>
                  </a:cubicBezTo>
                  <a:cubicBezTo>
                    <a:pt x="-4536" y="440187"/>
                    <a:pt x="6703" y="452623"/>
                    <a:pt x="19181" y="452908"/>
                  </a:cubicBezTo>
                  <a:cubicBezTo>
                    <a:pt x="37660" y="452908"/>
                    <a:pt x="96810" y="452908"/>
                    <a:pt x="96810" y="452908"/>
                  </a:cubicBezTo>
                  <a:lnTo>
                    <a:pt x="190155" y="0"/>
                  </a:lnTo>
                  <a:close/>
                </a:path>
              </a:pathLst>
            </a:custGeom>
            <a:solidFill>
              <a:srgbClr val="0B3B60"/>
            </a:solidFill>
            <a:ln w="9525" cap="flat">
              <a:noFill/>
              <a:prstDash val="solid"/>
              <a:miter/>
            </a:ln>
          </p:spPr>
          <p:txBody>
            <a:bodyPr rtlCol="0" anchor="ctr"/>
            <a:lstStyle/>
            <a:p>
              <a:endParaRPr lang="en-US"/>
            </a:p>
          </p:txBody>
        </p:sp>
        <p:sp>
          <p:nvSpPr>
            <p:cNvPr id="7" name="Freeform 6">
              <a:extLst>
                <a:ext uri="{FF2B5EF4-FFF2-40B4-BE49-F238E27FC236}">
                  <a16:creationId xmlns:a16="http://schemas.microsoft.com/office/drawing/2014/main" id="{E792BA48-005E-F3AB-2072-FC9D3665DFB4}"/>
                </a:ext>
              </a:extLst>
            </p:cNvPr>
            <p:cNvSpPr/>
            <p:nvPr/>
          </p:nvSpPr>
          <p:spPr>
            <a:xfrm>
              <a:off x="1907578" y="4267549"/>
              <a:ext cx="266471" cy="436159"/>
            </a:xfrm>
            <a:custGeom>
              <a:avLst/>
              <a:gdLst>
                <a:gd name="connsiteX0" fmla="*/ 164649 w 266471"/>
                <a:gd name="connsiteY0" fmla="*/ 678 h 436159"/>
                <a:gd name="connsiteX1" fmla="*/ 114548 w 266471"/>
                <a:gd name="connsiteY1" fmla="*/ 54978 h 436159"/>
                <a:gd name="connsiteX2" fmla="*/ 41681 w 266471"/>
                <a:gd name="connsiteY2" fmla="*/ 76906 h 436159"/>
                <a:gd name="connsiteX3" fmla="*/ 26060 w 266471"/>
                <a:gd name="connsiteY3" fmla="*/ 144306 h 436159"/>
                <a:gd name="connsiteX4" fmla="*/ 63113 w 266471"/>
                <a:gd name="connsiteY4" fmla="*/ 144306 h 436159"/>
                <a:gd name="connsiteX5" fmla="*/ 1486 w 266471"/>
                <a:gd name="connsiteY5" fmla="*/ 406311 h 436159"/>
                <a:gd name="connsiteX6" fmla="*/ 23870 w 266471"/>
                <a:gd name="connsiteY6" fmla="*/ 436119 h 436159"/>
                <a:gd name="connsiteX7" fmla="*/ 157220 w 266471"/>
                <a:gd name="connsiteY7" fmla="*/ 436119 h 436159"/>
                <a:gd name="connsiteX8" fmla="*/ 193129 w 266471"/>
                <a:gd name="connsiteY8" fmla="*/ 414665 h 436159"/>
                <a:gd name="connsiteX9" fmla="*/ 206464 w 266471"/>
                <a:gd name="connsiteY9" fmla="*/ 359986 h 436159"/>
                <a:gd name="connsiteX10" fmla="*/ 106451 w 266471"/>
                <a:gd name="connsiteY10" fmla="*/ 360650 h 436159"/>
                <a:gd name="connsiteX11" fmla="*/ 156267 w 266471"/>
                <a:gd name="connsiteY11" fmla="*/ 144306 h 436159"/>
                <a:gd name="connsiteX12" fmla="*/ 249898 w 266471"/>
                <a:gd name="connsiteY12" fmla="*/ 144306 h 436159"/>
                <a:gd name="connsiteX13" fmla="*/ 266471 w 266471"/>
                <a:gd name="connsiteY13" fmla="*/ 73584 h 436159"/>
                <a:gd name="connsiteX14" fmla="*/ 177222 w 266471"/>
                <a:gd name="connsiteY14" fmla="*/ 74628 h 436159"/>
                <a:gd name="connsiteX15" fmla="*/ 191414 w 266471"/>
                <a:gd name="connsiteY15" fmla="*/ 868 h 436159"/>
                <a:gd name="connsiteX16" fmla="*/ 164744 w 266471"/>
                <a:gd name="connsiteY16" fmla="*/ 393 h 436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66471" h="436159">
                  <a:moveTo>
                    <a:pt x="164649" y="678"/>
                  </a:moveTo>
                  <a:cubicBezTo>
                    <a:pt x="153002" y="22834"/>
                    <a:pt x="135727" y="41558"/>
                    <a:pt x="114548" y="54978"/>
                  </a:cubicBezTo>
                  <a:cubicBezTo>
                    <a:pt x="87782" y="72255"/>
                    <a:pt x="41681" y="76906"/>
                    <a:pt x="41681" y="76906"/>
                  </a:cubicBezTo>
                  <a:lnTo>
                    <a:pt x="26060" y="144306"/>
                  </a:lnTo>
                  <a:cubicBezTo>
                    <a:pt x="26060" y="144306"/>
                    <a:pt x="52826" y="144306"/>
                    <a:pt x="63113" y="144306"/>
                  </a:cubicBezTo>
                  <a:cubicBezTo>
                    <a:pt x="65113" y="144306"/>
                    <a:pt x="6629" y="384192"/>
                    <a:pt x="1486" y="406311"/>
                  </a:cubicBezTo>
                  <a:cubicBezTo>
                    <a:pt x="-1276" y="418082"/>
                    <a:pt x="-3086" y="437163"/>
                    <a:pt x="23870" y="436119"/>
                  </a:cubicBezTo>
                  <a:cubicBezTo>
                    <a:pt x="33395" y="436119"/>
                    <a:pt x="138836" y="436119"/>
                    <a:pt x="157220" y="436119"/>
                  </a:cubicBezTo>
                  <a:cubicBezTo>
                    <a:pt x="175603" y="436119"/>
                    <a:pt x="184175" y="434125"/>
                    <a:pt x="193129" y="414665"/>
                  </a:cubicBezTo>
                  <a:cubicBezTo>
                    <a:pt x="199104" y="396843"/>
                    <a:pt x="203565" y="378552"/>
                    <a:pt x="206464" y="359986"/>
                  </a:cubicBezTo>
                  <a:lnTo>
                    <a:pt x="106451" y="360650"/>
                  </a:lnTo>
                  <a:lnTo>
                    <a:pt x="156267" y="144306"/>
                  </a:lnTo>
                  <a:lnTo>
                    <a:pt x="249898" y="144306"/>
                  </a:lnTo>
                  <a:cubicBezTo>
                    <a:pt x="249898" y="144306"/>
                    <a:pt x="264090" y="88203"/>
                    <a:pt x="266471" y="73584"/>
                  </a:cubicBezTo>
                  <a:cubicBezTo>
                    <a:pt x="266471" y="72445"/>
                    <a:pt x="177222" y="74628"/>
                    <a:pt x="177222" y="74628"/>
                  </a:cubicBezTo>
                  <a:cubicBezTo>
                    <a:pt x="177222" y="74628"/>
                    <a:pt x="188462" y="17670"/>
                    <a:pt x="191414" y="868"/>
                  </a:cubicBezTo>
                  <a:cubicBezTo>
                    <a:pt x="182557" y="-100"/>
                    <a:pt x="173630" y="-259"/>
                    <a:pt x="164744" y="393"/>
                  </a:cubicBezTo>
                </a:path>
              </a:pathLst>
            </a:custGeom>
            <a:solidFill>
              <a:srgbClr val="0B3B60"/>
            </a:solidFill>
            <a:ln w="9525" cap="flat">
              <a:noFill/>
              <a:prstDash val="solid"/>
              <a:miter/>
            </a:ln>
          </p:spPr>
          <p:txBody>
            <a:bodyPr rtlCol="0" anchor="ctr"/>
            <a:lstStyle/>
            <a:p>
              <a:endParaRPr lang="en-US"/>
            </a:p>
          </p:txBody>
        </p:sp>
        <p:sp>
          <p:nvSpPr>
            <p:cNvPr id="8" name="Freeform 7">
              <a:extLst>
                <a:ext uri="{FF2B5EF4-FFF2-40B4-BE49-F238E27FC236}">
                  <a16:creationId xmlns:a16="http://schemas.microsoft.com/office/drawing/2014/main" id="{85153E78-AAB5-6B1A-EEEF-C74E35E46FAB}"/>
                </a:ext>
              </a:extLst>
            </p:cNvPr>
            <p:cNvSpPr/>
            <p:nvPr/>
          </p:nvSpPr>
          <p:spPr>
            <a:xfrm>
              <a:off x="2500188" y="4249410"/>
              <a:ext cx="415000" cy="454827"/>
            </a:xfrm>
            <a:custGeom>
              <a:avLst/>
              <a:gdLst>
                <a:gd name="connsiteX0" fmla="*/ 415001 w 415000"/>
                <a:gd name="connsiteY0" fmla="*/ 591 h 454827"/>
                <a:gd name="connsiteX1" fmla="*/ 131537 w 415000"/>
                <a:gd name="connsiteY1" fmla="*/ 591 h 454827"/>
                <a:gd name="connsiteX2" fmla="*/ 90579 w 415000"/>
                <a:gd name="connsiteY2" fmla="*/ 19577 h 454827"/>
                <a:gd name="connsiteX3" fmla="*/ 473 w 415000"/>
                <a:gd name="connsiteY3" fmla="*/ 399863 h 454827"/>
                <a:gd name="connsiteX4" fmla="*/ 40573 w 415000"/>
                <a:gd name="connsiteY4" fmla="*/ 454448 h 454827"/>
                <a:gd name="connsiteX5" fmla="*/ 274317 w 415000"/>
                <a:gd name="connsiteY5" fmla="*/ 454448 h 454827"/>
                <a:gd name="connsiteX6" fmla="*/ 326418 w 415000"/>
                <a:gd name="connsiteY6" fmla="*/ 420083 h 454827"/>
                <a:gd name="connsiteX7" fmla="*/ 385092 w 415000"/>
                <a:gd name="connsiteY7" fmla="*/ 163774 h 454827"/>
                <a:gd name="connsiteX8" fmla="*/ 220881 w 415000"/>
                <a:gd name="connsiteY8" fmla="*/ 163774 h 454827"/>
                <a:gd name="connsiteX9" fmla="*/ 201831 w 415000"/>
                <a:gd name="connsiteY9" fmla="*/ 232788 h 454827"/>
                <a:gd name="connsiteX10" fmla="*/ 278031 w 415000"/>
                <a:gd name="connsiteY10" fmla="*/ 232788 h 454827"/>
                <a:gd name="connsiteX11" fmla="*/ 248504 w 415000"/>
                <a:gd name="connsiteY11" fmla="*/ 352019 h 454827"/>
                <a:gd name="connsiteX12" fmla="*/ 210975 w 415000"/>
                <a:gd name="connsiteY12" fmla="*/ 377460 h 454827"/>
                <a:gd name="connsiteX13" fmla="*/ 136109 w 415000"/>
                <a:gd name="connsiteY13" fmla="*/ 377460 h 454827"/>
                <a:gd name="connsiteX14" fmla="*/ 115725 w 415000"/>
                <a:gd name="connsiteY14" fmla="*/ 351259 h 454827"/>
                <a:gd name="connsiteX15" fmla="*/ 180876 w 415000"/>
                <a:gd name="connsiteY15" fmla="*/ 90394 h 454827"/>
                <a:gd name="connsiteX16" fmla="*/ 218976 w 415000"/>
                <a:gd name="connsiteY16" fmla="*/ 74256 h 454827"/>
                <a:gd name="connsiteX17" fmla="*/ 398999 w 415000"/>
                <a:gd name="connsiteY17" fmla="*/ 74256 h 454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15000" h="454827">
                  <a:moveTo>
                    <a:pt x="415001" y="591"/>
                  </a:moveTo>
                  <a:cubicBezTo>
                    <a:pt x="347373" y="591"/>
                    <a:pt x="176876" y="-738"/>
                    <a:pt x="131537" y="591"/>
                  </a:cubicBezTo>
                  <a:cubicBezTo>
                    <a:pt x="115468" y="-792"/>
                    <a:pt x="99872" y="6438"/>
                    <a:pt x="90579" y="19577"/>
                  </a:cubicBezTo>
                  <a:cubicBezTo>
                    <a:pt x="68862" y="45018"/>
                    <a:pt x="1997" y="387712"/>
                    <a:pt x="473" y="399863"/>
                  </a:cubicBezTo>
                  <a:cubicBezTo>
                    <a:pt x="-3147" y="428912"/>
                    <a:pt x="14379" y="455397"/>
                    <a:pt x="40573" y="454448"/>
                  </a:cubicBezTo>
                  <a:cubicBezTo>
                    <a:pt x="50098" y="454448"/>
                    <a:pt x="244313" y="455302"/>
                    <a:pt x="274317" y="454448"/>
                  </a:cubicBezTo>
                  <a:cubicBezTo>
                    <a:pt x="315941" y="453783"/>
                    <a:pt x="321942" y="432044"/>
                    <a:pt x="326418" y="420083"/>
                  </a:cubicBezTo>
                  <a:cubicBezTo>
                    <a:pt x="330895" y="408122"/>
                    <a:pt x="385092" y="163774"/>
                    <a:pt x="385092" y="163774"/>
                  </a:cubicBezTo>
                  <a:lnTo>
                    <a:pt x="220881" y="163774"/>
                  </a:lnTo>
                  <a:lnTo>
                    <a:pt x="201831" y="232788"/>
                  </a:lnTo>
                  <a:lnTo>
                    <a:pt x="278031" y="232788"/>
                  </a:lnTo>
                  <a:cubicBezTo>
                    <a:pt x="278031" y="232788"/>
                    <a:pt x="254219" y="334362"/>
                    <a:pt x="248504" y="352019"/>
                  </a:cubicBezTo>
                  <a:cubicBezTo>
                    <a:pt x="243834" y="368443"/>
                    <a:pt x="228018" y="379165"/>
                    <a:pt x="210975" y="377460"/>
                  </a:cubicBezTo>
                  <a:cubicBezTo>
                    <a:pt x="193735" y="377460"/>
                    <a:pt x="162779" y="377460"/>
                    <a:pt x="136109" y="377460"/>
                  </a:cubicBezTo>
                  <a:cubicBezTo>
                    <a:pt x="114106" y="377460"/>
                    <a:pt x="112868" y="366448"/>
                    <a:pt x="115725" y="351259"/>
                  </a:cubicBezTo>
                  <a:cubicBezTo>
                    <a:pt x="122012" y="317655"/>
                    <a:pt x="162017" y="109949"/>
                    <a:pt x="180876" y="90394"/>
                  </a:cubicBezTo>
                  <a:cubicBezTo>
                    <a:pt x="195069" y="75680"/>
                    <a:pt x="193354" y="74541"/>
                    <a:pt x="218976" y="74256"/>
                  </a:cubicBezTo>
                  <a:cubicBezTo>
                    <a:pt x="243170" y="74256"/>
                    <a:pt x="398999" y="74256"/>
                    <a:pt x="398999" y="74256"/>
                  </a:cubicBezTo>
                  <a:close/>
                </a:path>
              </a:pathLst>
            </a:custGeom>
            <a:solidFill>
              <a:srgbClr val="0B3B60"/>
            </a:solidFill>
            <a:ln w="9525" cap="flat">
              <a:noFill/>
              <a:prstDash val="solid"/>
              <a:miter/>
            </a:ln>
          </p:spPr>
          <p:txBody>
            <a:bodyPr rtlCol="0" anchor="ctr"/>
            <a:lstStyle/>
            <a:p>
              <a:endParaRPr lang="en-US"/>
            </a:p>
          </p:txBody>
        </p:sp>
        <p:sp>
          <p:nvSpPr>
            <p:cNvPr id="13" name="Freeform 12">
              <a:extLst>
                <a:ext uri="{FF2B5EF4-FFF2-40B4-BE49-F238E27FC236}">
                  <a16:creationId xmlns:a16="http://schemas.microsoft.com/office/drawing/2014/main" id="{77EFE888-4AB0-4CD7-2D11-C1B7E5CB380D}"/>
                </a:ext>
              </a:extLst>
            </p:cNvPr>
            <p:cNvSpPr/>
            <p:nvPr/>
          </p:nvSpPr>
          <p:spPr>
            <a:xfrm>
              <a:off x="3225228" y="4340645"/>
              <a:ext cx="324992" cy="363686"/>
            </a:xfrm>
            <a:custGeom>
              <a:avLst/>
              <a:gdLst>
                <a:gd name="connsiteX0" fmla="*/ 324993 w 324992"/>
                <a:gd name="connsiteY0" fmla="*/ 13 h 363686"/>
                <a:gd name="connsiteX1" fmla="*/ 146590 w 324992"/>
                <a:gd name="connsiteY1" fmla="*/ 13 h 363686"/>
                <a:gd name="connsiteX2" fmla="*/ 82010 w 324992"/>
                <a:gd name="connsiteY2" fmla="*/ 26878 h 363686"/>
                <a:gd name="connsiteX3" fmla="*/ 57340 w 324992"/>
                <a:gd name="connsiteY3" fmla="*/ 108137 h 363686"/>
                <a:gd name="connsiteX4" fmla="*/ 55150 w 324992"/>
                <a:gd name="connsiteY4" fmla="*/ 165095 h 363686"/>
                <a:gd name="connsiteX5" fmla="*/ 80200 w 324992"/>
                <a:gd name="connsiteY5" fmla="*/ 184081 h 363686"/>
                <a:gd name="connsiteX6" fmla="*/ 171736 w 324992"/>
                <a:gd name="connsiteY6" fmla="*/ 216072 h 363686"/>
                <a:gd name="connsiteX7" fmla="*/ 181261 w 324992"/>
                <a:gd name="connsiteY7" fmla="*/ 239614 h 363686"/>
                <a:gd name="connsiteX8" fmla="*/ 170117 w 324992"/>
                <a:gd name="connsiteY8" fmla="*/ 273599 h 363686"/>
                <a:gd name="connsiteX9" fmla="*/ 140303 w 324992"/>
                <a:gd name="connsiteY9" fmla="*/ 287743 h 363686"/>
                <a:gd name="connsiteX10" fmla="*/ 18288 w 324992"/>
                <a:gd name="connsiteY10" fmla="*/ 287743 h 363686"/>
                <a:gd name="connsiteX11" fmla="*/ 0 w 324992"/>
                <a:gd name="connsiteY11" fmla="*/ 363687 h 363686"/>
                <a:gd name="connsiteX12" fmla="*/ 194786 w 324992"/>
                <a:gd name="connsiteY12" fmla="*/ 363687 h 363686"/>
                <a:gd name="connsiteX13" fmla="*/ 256032 w 324992"/>
                <a:gd name="connsiteY13" fmla="*/ 328278 h 363686"/>
                <a:gd name="connsiteX14" fmla="*/ 284607 w 324992"/>
                <a:gd name="connsiteY14" fmla="*/ 203826 h 363686"/>
                <a:gd name="connsiteX15" fmla="*/ 261271 w 324992"/>
                <a:gd name="connsiteY15" fmla="*/ 155697 h 363686"/>
                <a:gd name="connsiteX16" fmla="*/ 173164 w 324992"/>
                <a:gd name="connsiteY16" fmla="*/ 125224 h 363686"/>
                <a:gd name="connsiteX17" fmla="*/ 148971 w 324992"/>
                <a:gd name="connsiteY17" fmla="*/ 100543 h 363686"/>
                <a:gd name="connsiteX18" fmla="*/ 158496 w 324992"/>
                <a:gd name="connsiteY18" fmla="*/ 79658 h 363686"/>
                <a:gd name="connsiteX19" fmla="*/ 173831 w 324992"/>
                <a:gd name="connsiteY19" fmla="*/ 73393 h 363686"/>
                <a:gd name="connsiteX20" fmla="*/ 306229 w 324992"/>
                <a:gd name="connsiteY20" fmla="*/ 73393 h 363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24992" h="363686">
                  <a:moveTo>
                    <a:pt x="324993" y="13"/>
                  </a:moveTo>
                  <a:cubicBezTo>
                    <a:pt x="324993" y="13"/>
                    <a:pt x="192405" y="13"/>
                    <a:pt x="146590" y="13"/>
                  </a:cubicBezTo>
                  <a:cubicBezTo>
                    <a:pt x="102679" y="-462"/>
                    <a:pt x="93345" y="12448"/>
                    <a:pt x="82010" y="26878"/>
                  </a:cubicBezTo>
                  <a:cubicBezTo>
                    <a:pt x="70675" y="41307"/>
                    <a:pt x="64865" y="62761"/>
                    <a:pt x="57340" y="108137"/>
                  </a:cubicBezTo>
                  <a:cubicBezTo>
                    <a:pt x="54197" y="127123"/>
                    <a:pt x="46387" y="150191"/>
                    <a:pt x="55150" y="165095"/>
                  </a:cubicBezTo>
                  <a:cubicBezTo>
                    <a:pt x="61222" y="173955"/>
                    <a:pt x="70011" y="180616"/>
                    <a:pt x="80200" y="184081"/>
                  </a:cubicBezTo>
                  <a:cubicBezTo>
                    <a:pt x="90488" y="187973"/>
                    <a:pt x="165925" y="213699"/>
                    <a:pt x="171736" y="216072"/>
                  </a:cubicBezTo>
                  <a:cubicBezTo>
                    <a:pt x="177546" y="218445"/>
                    <a:pt x="185738" y="222812"/>
                    <a:pt x="181261" y="239614"/>
                  </a:cubicBezTo>
                  <a:cubicBezTo>
                    <a:pt x="178419" y="251209"/>
                    <a:pt x="174693" y="262570"/>
                    <a:pt x="170117" y="273599"/>
                  </a:cubicBezTo>
                  <a:cubicBezTo>
                    <a:pt x="167164" y="280434"/>
                    <a:pt x="158305" y="287838"/>
                    <a:pt x="140303" y="287743"/>
                  </a:cubicBezTo>
                  <a:cubicBezTo>
                    <a:pt x="105537" y="287743"/>
                    <a:pt x="18288" y="287743"/>
                    <a:pt x="18288" y="287743"/>
                  </a:cubicBezTo>
                  <a:lnTo>
                    <a:pt x="0" y="363687"/>
                  </a:lnTo>
                  <a:cubicBezTo>
                    <a:pt x="0" y="363687"/>
                    <a:pt x="170402" y="363687"/>
                    <a:pt x="194786" y="363687"/>
                  </a:cubicBezTo>
                  <a:cubicBezTo>
                    <a:pt x="230696" y="363687"/>
                    <a:pt x="243554" y="358845"/>
                    <a:pt x="256032" y="328278"/>
                  </a:cubicBezTo>
                  <a:cubicBezTo>
                    <a:pt x="270163" y="287980"/>
                    <a:pt x="279748" y="246239"/>
                    <a:pt x="284607" y="203826"/>
                  </a:cubicBezTo>
                  <a:cubicBezTo>
                    <a:pt x="288131" y="178670"/>
                    <a:pt x="278892" y="162722"/>
                    <a:pt x="261271" y="155697"/>
                  </a:cubicBezTo>
                  <a:cubicBezTo>
                    <a:pt x="223171" y="140508"/>
                    <a:pt x="198025" y="134053"/>
                    <a:pt x="173164" y="125224"/>
                  </a:cubicBezTo>
                  <a:cubicBezTo>
                    <a:pt x="160972" y="120858"/>
                    <a:pt x="144589" y="117345"/>
                    <a:pt x="148971" y="100543"/>
                  </a:cubicBezTo>
                  <a:cubicBezTo>
                    <a:pt x="151733" y="90480"/>
                    <a:pt x="152209" y="85259"/>
                    <a:pt x="158496" y="79658"/>
                  </a:cubicBezTo>
                  <a:cubicBezTo>
                    <a:pt x="162142" y="75021"/>
                    <a:pt x="167969" y="72641"/>
                    <a:pt x="173831" y="73393"/>
                  </a:cubicBezTo>
                  <a:lnTo>
                    <a:pt x="306229" y="73393"/>
                  </a:lnTo>
                  <a:close/>
                </a:path>
              </a:pathLst>
            </a:custGeom>
            <a:solidFill>
              <a:srgbClr val="0B3B60"/>
            </a:solidFill>
            <a:ln w="9525" cap="flat">
              <a:noFill/>
              <a:prstDash val="solid"/>
              <a:miter/>
            </a:ln>
          </p:spPr>
          <p:txBody>
            <a:bodyPr rtlCol="0" anchor="ctr"/>
            <a:lstStyle/>
            <a:p>
              <a:endParaRPr lang="en-US"/>
            </a:p>
          </p:txBody>
        </p:sp>
        <p:sp>
          <p:nvSpPr>
            <p:cNvPr id="14" name="Freeform 13">
              <a:extLst>
                <a:ext uri="{FF2B5EF4-FFF2-40B4-BE49-F238E27FC236}">
                  <a16:creationId xmlns:a16="http://schemas.microsoft.com/office/drawing/2014/main" id="{32B16DDC-90F2-0274-87D1-2263D67D8D9C}"/>
                </a:ext>
              </a:extLst>
            </p:cNvPr>
            <p:cNvSpPr/>
            <p:nvPr/>
          </p:nvSpPr>
          <p:spPr>
            <a:xfrm>
              <a:off x="2887676" y="4341797"/>
              <a:ext cx="351542" cy="362345"/>
            </a:xfrm>
            <a:custGeom>
              <a:avLst/>
              <a:gdLst>
                <a:gd name="connsiteX0" fmla="*/ 281450 w 351542"/>
                <a:gd name="connsiteY0" fmla="*/ 362345 h 362345"/>
                <a:gd name="connsiteX1" fmla="*/ 351458 w 351542"/>
                <a:gd name="connsiteY1" fmla="*/ 28479 h 362345"/>
                <a:gd name="connsiteX2" fmla="*/ 317645 w 351542"/>
                <a:gd name="connsiteY2" fmla="*/ 0 h 362345"/>
                <a:gd name="connsiteX3" fmla="*/ 101999 w 351542"/>
                <a:gd name="connsiteY3" fmla="*/ 0 h 362345"/>
                <a:gd name="connsiteX4" fmla="*/ 85520 w 351542"/>
                <a:gd name="connsiteY4" fmla="*/ 70248 h 362345"/>
                <a:gd name="connsiteX5" fmla="*/ 231729 w 351542"/>
                <a:gd name="connsiteY5" fmla="*/ 70248 h 362345"/>
                <a:gd name="connsiteX6" fmla="*/ 245551 w 351542"/>
                <a:gd name="connsiteY6" fmla="*/ 83426 h 362345"/>
                <a:gd name="connsiteX7" fmla="*/ 245160 w 351542"/>
                <a:gd name="connsiteY7" fmla="*/ 86955 h 362345"/>
                <a:gd name="connsiteX8" fmla="*/ 239730 w 351542"/>
                <a:gd name="connsiteY8" fmla="*/ 106511 h 362345"/>
                <a:gd name="connsiteX9" fmla="*/ 95522 w 351542"/>
                <a:gd name="connsiteY9" fmla="*/ 108124 h 362345"/>
                <a:gd name="connsiteX10" fmla="*/ 51612 w 351542"/>
                <a:gd name="connsiteY10" fmla="*/ 127110 h 362345"/>
                <a:gd name="connsiteX11" fmla="*/ 2177 w 351542"/>
                <a:gd name="connsiteY11" fmla="*/ 330829 h 362345"/>
                <a:gd name="connsiteX12" fmla="*/ 45230 w 351542"/>
                <a:gd name="connsiteY12" fmla="*/ 361965 h 362345"/>
                <a:gd name="connsiteX13" fmla="*/ 147052 w 351542"/>
                <a:gd name="connsiteY13" fmla="*/ 361965 h 362345"/>
                <a:gd name="connsiteX14" fmla="*/ 177913 w 351542"/>
                <a:gd name="connsiteY14" fmla="*/ 354561 h 362345"/>
                <a:gd name="connsiteX15" fmla="*/ 190486 w 351542"/>
                <a:gd name="connsiteY15" fmla="*/ 339277 h 362345"/>
                <a:gd name="connsiteX16" fmla="*/ 208583 w 351542"/>
                <a:gd name="connsiteY16" fmla="*/ 361681 h 362345"/>
                <a:gd name="connsiteX17" fmla="*/ 281450 w 351542"/>
                <a:gd name="connsiteY17" fmla="*/ 361681 h 362345"/>
                <a:gd name="connsiteX18" fmla="*/ 199630 w 351542"/>
                <a:gd name="connsiteY18" fmla="*/ 285737 h 362345"/>
                <a:gd name="connsiteX19" fmla="*/ 116667 w 351542"/>
                <a:gd name="connsiteY19" fmla="*/ 285737 h 362345"/>
                <a:gd name="connsiteX20" fmla="*/ 94379 w 351542"/>
                <a:gd name="connsiteY20" fmla="*/ 266751 h 362345"/>
                <a:gd name="connsiteX21" fmla="*/ 107619 w 351542"/>
                <a:gd name="connsiteY21" fmla="*/ 199067 h 362345"/>
                <a:gd name="connsiteX22" fmla="*/ 132955 w 351542"/>
                <a:gd name="connsiteY22" fmla="*/ 175050 h 362345"/>
                <a:gd name="connsiteX23" fmla="*/ 225919 w 351542"/>
                <a:gd name="connsiteY23" fmla="*/ 173721 h 362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51542" h="362345">
                  <a:moveTo>
                    <a:pt x="281450" y="362345"/>
                  </a:moveTo>
                  <a:cubicBezTo>
                    <a:pt x="281450" y="362345"/>
                    <a:pt x="350125" y="50882"/>
                    <a:pt x="351458" y="28479"/>
                  </a:cubicBezTo>
                  <a:cubicBezTo>
                    <a:pt x="352506" y="9493"/>
                    <a:pt x="343934" y="0"/>
                    <a:pt x="317645" y="0"/>
                  </a:cubicBezTo>
                  <a:lnTo>
                    <a:pt x="101999" y="0"/>
                  </a:lnTo>
                  <a:lnTo>
                    <a:pt x="85520" y="70248"/>
                  </a:lnTo>
                  <a:cubicBezTo>
                    <a:pt x="85520" y="70248"/>
                    <a:pt x="220395" y="70248"/>
                    <a:pt x="231729" y="70248"/>
                  </a:cubicBezTo>
                  <a:cubicBezTo>
                    <a:pt x="239197" y="70083"/>
                    <a:pt x="245385" y="75983"/>
                    <a:pt x="245551" y="83426"/>
                  </a:cubicBezTo>
                  <a:cubicBezTo>
                    <a:pt x="245577" y="84615"/>
                    <a:pt x="245445" y="85801"/>
                    <a:pt x="245160" y="86955"/>
                  </a:cubicBezTo>
                  <a:cubicBezTo>
                    <a:pt x="241826" y="98632"/>
                    <a:pt x="239730" y="106511"/>
                    <a:pt x="239730" y="106511"/>
                  </a:cubicBezTo>
                  <a:cubicBezTo>
                    <a:pt x="239730" y="106511"/>
                    <a:pt x="113524" y="106511"/>
                    <a:pt x="95522" y="108124"/>
                  </a:cubicBezTo>
                  <a:cubicBezTo>
                    <a:pt x="66280" y="111257"/>
                    <a:pt x="63899" y="114200"/>
                    <a:pt x="51612" y="127110"/>
                  </a:cubicBezTo>
                  <a:cubicBezTo>
                    <a:pt x="18560" y="161570"/>
                    <a:pt x="-7920" y="296654"/>
                    <a:pt x="2177" y="330829"/>
                  </a:cubicBezTo>
                  <a:cubicBezTo>
                    <a:pt x="8833" y="348972"/>
                    <a:pt x="25858" y="361285"/>
                    <a:pt x="45230" y="361965"/>
                  </a:cubicBezTo>
                  <a:cubicBezTo>
                    <a:pt x="64280" y="361965"/>
                    <a:pt x="120096" y="361965"/>
                    <a:pt x="147052" y="361965"/>
                  </a:cubicBezTo>
                  <a:cubicBezTo>
                    <a:pt x="155720" y="361965"/>
                    <a:pt x="171626" y="360731"/>
                    <a:pt x="177913" y="354561"/>
                  </a:cubicBezTo>
                  <a:cubicBezTo>
                    <a:pt x="183746" y="351063"/>
                    <a:pt x="188188" y="345664"/>
                    <a:pt x="190486" y="339277"/>
                  </a:cubicBezTo>
                  <a:cubicBezTo>
                    <a:pt x="189438" y="356080"/>
                    <a:pt x="199344" y="361681"/>
                    <a:pt x="208583" y="361681"/>
                  </a:cubicBezTo>
                  <a:cubicBezTo>
                    <a:pt x="234777" y="361681"/>
                    <a:pt x="281450" y="361681"/>
                    <a:pt x="281450" y="361681"/>
                  </a:cubicBezTo>
                  <a:moveTo>
                    <a:pt x="199630" y="285737"/>
                  </a:moveTo>
                  <a:cubicBezTo>
                    <a:pt x="199630" y="285737"/>
                    <a:pt x="125430" y="286876"/>
                    <a:pt x="116667" y="285737"/>
                  </a:cubicBezTo>
                  <a:cubicBezTo>
                    <a:pt x="105608" y="285616"/>
                    <a:pt x="96221" y="277620"/>
                    <a:pt x="94379" y="266751"/>
                  </a:cubicBezTo>
                  <a:cubicBezTo>
                    <a:pt x="90950" y="253936"/>
                    <a:pt x="102666" y="211313"/>
                    <a:pt x="107619" y="199067"/>
                  </a:cubicBezTo>
                  <a:cubicBezTo>
                    <a:pt x="111662" y="187443"/>
                    <a:pt x="121105" y="178492"/>
                    <a:pt x="132955" y="175050"/>
                  </a:cubicBezTo>
                  <a:cubicBezTo>
                    <a:pt x="142480" y="173721"/>
                    <a:pt x="202964" y="173721"/>
                    <a:pt x="225919" y="173721"/>
                  </a:cubicBezTo>
                  <a:close/>
                </a:path>
              </a:pathLst>
            </a:custGeom>
            <a:solidFill>
              <a:srgbClr val="0B3B60"/>
            </a:solidFill>
            <a:ln w="9525" cap="flat">
              <a:noFill/>
              <a:prstDash val="solid"/>
              <a:miter/>
            </a:ln>
          </p:spPr>
          <p:txBody>
            <a:bodyPr rtlCol="0" anchor="ctr"/>
            <a:lstStyle/>
            <a:p>
              <a:endParaRPr lang="en-US"/>
            </a:p>
          </p:txBody>
        </p:sp>
        <p:sp>
          <p:nvSpPr>
            <p:cNvPr id="15" name="Freeform 14">
              <a:extLst>
                <a:ext uri="{FF2B5EF4-FFF2-40B4-BE49-F238E27FC236}">
                  <a16:creationId xmlns:a16="http://schemas.microsoft.com/office/drawing/2014/main" id="{461AA6C4-784A-8106-E0C4-8D977C4AEAC9}"/>
                </a:ext>
              </a:extLst>
            </p:cNvPr>
            <p:cNvSpPr/>
            <p:nvPr/>
          </p:nvSpPr>
          <p:spPr>
            <a:xfrm>
              <a:off x="2154382" y="4341797"/>
              <a:ext cx="351507" cy="362345"/>
            </a:xfrm>
            <a:custGeom>
              <a:avLst/>
              <a:gdLst>
                <a:gd name="connsiteX0" fmla="*/ 281414 w 351507"/>
                <a:gd name="connsiteY0" fmla="*/ 362345 h 362345"/>
                <a:gd name="connsiteX1" fmla="*/ 351423 w 351507"/>
                <a:gd name="connsiteY1" fmla="*/ 28479 h 362345"/>
                <a:gd name="connsiteX2" fmla="*/ 317609 w 351507"/>
                <a:gd name="connsiteY2" fmla="*/ 0 h 362345"/>
                <a:gd name="connsiteX3" fmla="*/ 101963 w 351507"/>
                <a:gd name="connsiteY3" fmla="*/ 0 h 362345"/>
                <a:gd name="connsiteX4" fmla="*/ 85580 w 351507"/>
                <a:gd name="connsiteY4" fmla="*/ 70248 h 362345"/>
                <a:gd name="connsiteX5" fmla="*/ 231693 w 351507"/>
                <a:gd name="connsiteY5" fmla="*/ 70248 h 362345"/>
                <a:gd name="connsiteX6" fmla="*/ 245539 w 351507"/>
                <a:gd name="connsiteY6" fmla="*/ 83205 h 362345"/>
                <a:gd name="connsiteX7" fmla="*/ 245124 w 351507"/>
                <a:gd name="connsiteY7" fmla="*/ 86955 h 362345"/>
                <a:gd name="connsiteX8" fmla="*/ 239694 w 351507"/>
                <a:gd name="connsiteY8" fmla="*/ 106511 h 362345"/>
                <a:gd name="connsiteX9" fmla="*/ 95581 w 351507"/>
                <a:gd name="connsiteY9" fmla="*/ 108124 h 362345"/>
                <a:gd name="connsiteX10" fmla="*/ 51671 w 351507"/>
                <a:gd name="connsiteY10" fmla="*/ 127110 h 362345"/>
                <a:gd name="connsiteX11" fmla="*/ 2141 w 351507"/>
                <a:gd name="connsiteY11" fmla="*/ 330829 h 362345"/>
                <a:gd name="connsiteX12" fmla="*/ 45194 w 351507"/>
                <a:gd name="connsiteY12" fmla="*/ 361965 h 362345"/>
                <a:gd name="connsiteX13" fmla="*/ 147111 w 351507"/>
                <a:gd name="connsiteY13" fmla="*/ 361965 h 362345"/>
                <a:gd name="connsiteX14" fmla="*/ 177877 w 351507"/>
                <a:gd name="connsiteY14" fmla="*/ 354561 h 362345"/>
                <a:gd name="connsiteX15" fmla="*/ 190450 w 351507"/>
                <a:gd name="connsiteY15" fmla="*/ 339277 h 362345"/>
                <a:gd name="connsiteX16" fmla="*/ 208548 w 351507"/>
                <a:gd name="connsiteY16" fmla="*/ 361681 h 362345"/>
                <a:gd name="connsiteX17" fmla="*/ 281414 w 351507"/>
                <a:gd name="connsiteY17" fmla="*/ 361681 h 362345"/>
                <a:gd name="connsiteX18" fmla="*/ 199594 w 351507"/>
                <a:gd name="connsiteY18" fmla="*/ 285737 h 362345"/>
                <a:gd name="connsiteX19" fmla="*/ 116726 w 351507"/>
                <a:gd name="connsiteY19" fmla="*/ 285737 h 362345"/>
                <a:gd name="connsiteX20" fmla="*/ 94343 w 351507"/>
                <a:gd name="connsiteY20" fmla="*/ 266751 h 362345"/>
                <a:gd name="connsiteX21" fmla="*/ 107583 w 351507"/>
                <a:gd name="connsiteY21" fmla="*/ 199067 h 362345"/>
                <a:gd name="connsiteX22" fmla="*/ 132919 w 351507"/>
                <a:gd name="connsiteY22" fmla="*/ 175050 h 362345"/>
                <a:gd name="connsiteX23" fmla="*/ 225883 w 351507"/>
                <a:gd name="connsiteY23" fmla="*/ 173721 h 362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51507" h="362345">
                  <a:moveTo>
                    <a:pt x="281414" y="362345"/>
                  </a:moveTo>
                  <a:cubicBezTo>
                    <a:pt x="281414" y="362345"/>
                    <a:pt x="350184" y="50882"/>
                    <a:pt x="351423" y="28479"/>
                  </a:cubicBezTo>
                  <a:cubicBezTo>
                    <a:pt x="352470" y="9493"/>
                    <a:pt x="343993" y="0"/>
                    <a:pt x="317609" y="0"/>
                  </a:cubicBezTo>
                  <a:lnTo>
                    <a:pt x="101963" y="0"/>
                  </a:lnTo>
                  <a:lnTo>
                    <a:pt x="85580" y="70248"/>
                  </a:lnTo>
                  <a:cubicBezTo>
                    <a:pt x="85580" y="70248"/>
                    <a:pt x="220454" y="70248"/>
                    <a:pt x="231693" y="70248"/>
                  </a:cubicBezTo>
                  <a:cubicBezTo>
                    <a:pt x="239107" y="70015"/>
                    <a:pt x="245306" y="75817"/>
                    <a:pt x="245539" y="83205"/>
                  </a:cubicBezTo>
                  <a:cubicBezTo>
                    <a:pt x="245579" y="84469"/>
                    <a:pt x="245439" y="85731"/>
                    <a:pt x="245124" y="86955"/>
                  </a:cubicBezTo>
                  <a:cubicBezTo>
                    <a:pt x="241790" y="98632"/>
                    <a:pt x="239694" y="106511"/>
                    <a:pt x="239694" y="106511"/>
                  </a:cubicBezTo>
                  <a:cubicBezTo>
                    <a:pt x="239694" y="106511"/>
                    <a:pt x="113488" y="106511"/>
                    <a:pt x="95581" y="108124"/>
                  </a:cubicBezTo>
                  <a:cubicBezTo>
                    <a:pt x="66244" y="111257"/>
                    <a:pt x="63958" y="114200"/>
                    <a:pt x="51671" y="127110"/>
                  </a:cubicBezTo>
                  <a:cubicBezTo>
                    <a:pt x="18619" y="161570"/>
                    <a:pt x="-7861" y="296654"/>
                    <a:pt x="2141" y="330829"/>
                  </a:cubicBezTo>
                  <a:cubicBezTo>
                    <a:pt x="8797" y="348972"/>
                    <a:pt x="25822" y="361285"/>
                    <a:pt x="45194" y="361965"/>
                  </a:cubicBezTo>
                  <a:cubicBezTo>
                    <a:pt x="64244" y="361965"/>
                    <a:pt x="120155" y="361965"/>
                    <a:pt x="147111" y="361965"/>
                  </a:cubicBezTo>
                  <a:cubicBezTo>
                    <a:pt x="155684" y="361965"/>
                    <a:pt x="171591" y="360731"/>
                    <a:pt x="177877" y="354561"/>
                  </a:cubicBezTo>
                  <a:cubicBezTo>
                    <a:pt x="183764" y="351126"/>
                    <a:pt x="188224" y="345704"/>
                    <a:pt x="190450" y="339277"/>
                  </a:cubicBezTo>
                  <a:cubicBezTo>
                    <a:pt x="189498" y="356080"/>
                    <a:pt x="199404" y="361681"/>
                    <a:pt x="208548" y="361681"/>
                  </a:cubicBezTo>
                  <a:cubicBezTo>
                    <a:pt x="234837" y="361681"/>
                    <a:pt x="281414" y="361681"/>
                    <a:pt x="281414" y="361681"/>
                  </a:cubicBezTo>
                  <a:moveTo>
                    <a:pt x="199594" y="285737"/>
                  </a:moveTo>
                  <a:cubicBezTo>
                    <a:pt x="199594" y="285737"/>
                    <a:pt x="125490" y="286876"/>
                    <a:pt x="116726" y="285737"/>
                  </a:cubicBezTo>
                  <a:cubicBezTo>
                    <a:pt x="105659" y="285585"/>
                    <a:pt x="96263" y="277615"/>
                    <a:pt x="94343" y="266751"/>
                  </a:cubicBezTo>
                  <a:cubicBezTo>
                    <a:pt x="91009" y="253936"/>
                    <a:pt x="102629" y="211313"/>
                    <a:pt x="107583" y="199067"/>
                  </a:cubicBezTo>
                  <a:cubicBezTo>
                    <a:pt x="111626" y="187443"/>
                    <a:pt x="121068" y="178492"/>
                    <a:pt x="132919" y="175050"/>
                  </a:cubicBezTo>
                  <a:cubicBezTo>
                    <a:pt x="142444" y="173721"/>
                    <a:pt x="202928" y="173721"/>
                    <a:pt x="225883" y="173721"/>
                  </a:cubicBezTo>
                  <a:close/>
                </a:path>
              </a:pathLst>
            </a:custGeom>
            <a:solidFill>
              <a:srgbClr val="0B3B60"/>
            </a:solidFill>
            <a:ln w="9525" cap="flat">
              <a:noFill/>
              <a:prstDash val="solid"/>
              <a:miter/>
            </a:ln>
          </p:spPr>
          <p:txBody>
            <a:bodyPr rtlCol="0" anchor="ctr"/>
            <a:lstStyle/>
            <a:p>
              <a:endParaRPr lang="en-US"/>
            </a:p>
          </p:txBody>
        </p:sp>
      </p:grpSp>
      <p:sp>
        <p:nvSpPr>
          <p:cNvPr id="19" name="Rectangle 18">
            <a:extLst>
              <a:ext uri="{FF2B5EF4-FFF2-40B4-BE49-F238E27FC236}">
                <a16:creationId xmlns:a16="http://schemas.microsoft.com/office/drawing/2014/main" id="{AE81E591-9196-A3D9-1C89-220AC9D69561}"/>
              </a:ext>
            </a:extLst>
          </p:cNvPr>
          <p:cNvSpPr/>
          <p:nvPr userDrawn="1"/>
        </p:nvSpPr>
        <p:spPr>
          <a:xfrm flipV="1">
            <a:off x="3152774" y="6262977"/>
            <a:ext cx="2936877" cy="595020"/>
          </a:xfrm>
          <a:prstGeom prst="rect">
            <a:avLst/>
          </a:prstGeom>
          <a:gradFill>
            <a:gsLst>
              <a:gs pos="0">
                <a:srgbClr val="F2D634"/>
              </a:gs>
              <a:gs pos="100000">
                <a:srgbClr val="ECB83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blue background with a white object">
            <a:extLst>
              <a:ext uri="{FF2B5EF4-FFF2-40B4-BE49-F238E27FC236}">
                <a16:creationId xmlns:a16="http://schemas.microsoft.com/office/drawing/2014/main" id="{FFDD7038-9E00-A0B7-2E5C-7E464D283652}"/>
              </a:ext>
            </a:extLst>
          </p:cNvPr>
          <p:cNvPicPr>
            <a:picLocks noChangeAspect="1"/>
          </p:cNvPicPr>
          <p:nvPr userDrawn="1"/>
        </p:nvPicPr>
        <p:blipFill rotWithShape="1">
          <a:blip r:embed="rId3"/>
          <a:srcRect b="7790"/>
          <a:stretch/>
        </p:blipFill>
        <p:spPr>
          <a:xfrm>
            <a:off x="457010" y="0"/>
            <a:ext cx="7118540" cy="3019425"/>
          </a:xfrm>
          <a:prstGeom prst="rect">
            <a:avLst/>
          </a:prstGeom>
        </p:spPr>
      </p:pic>
      <p:cxnSp>
        <p:nvCxnSpPr>
          <p:cNvPr id="12" name="Straight Connector 11">
            <a:extLst>
              <a:ext uri="{FF2B5EF4-FFF2-40B4-BE49-F238E27FC236}">
                <a16:creationId xmlns:a16="http://schemas.microsoft.com/office/drawing/2014/main" id="{9FC90018-877B-B9B0-3EDD-950688D015F3}"/>
              </a:ext>
            </a:extLst>
          </p:cNvPr>
          <p:cNvCxnSpPr>
            <a:cxnSpLocks/>
          </p:cNvCxnSpPr>
          <p:nvPr userDrawn="1"/>
        </p:nvCxnSpPr>
        <p:spPr>
          <a:xfrm>
            <a:off x="1650977" y="2044700"/>
            <a:ext cx="301752" cy="0"/>
          </a:xfrm>
          <a:prstGeom prst="line">
            <a:avLst/>
          </a:prstGeom>
          <a:ln w="38100">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sp>
        <p:nvSpPr>
          <p:cNvPr id="3" name="Title 1">
            <a:extLst>
              <a:ext uri="{FF2B5EF4-FFF2-40B4-BE49-F238E27FC236}">
                <a16:creationId xmlns:a16="http://schemas.microsoft.com/office/drawing/2014/main" id="{D5F59283-6399-99CF-A0A9-85A7B8F4A24D}"/>
              </a:ext>
            </a:extLst>
          </p:cNvPr>
          <p:cNvSpPr>
            <a:spLocks noGrp="1"/>
          </p:cNvSpPr>
          <p:nvPr>
            <p:ph type="title" hasCustomPrompt="1"/>
          </p:nvPr>
        </p:nvSpPr>
        <p:spPr>
          <a:xfrm>
            <a:off x="1650978" y="-1"/>
            <a:ext cx="4589048" cy="1928279"/>
          </a:xfrm>
          <a:effectLst>
            <a:glow rad="127000">
              <a:schemeClr val="accent5">
                <a:satMod val="175000"/>
                <a:alpha val="20000"/>
              </a:schemeClr>
            </a:glow>
          </a:effectLst>
        </p:spPr>
        <p:txBody>
          <a:bodyPr wrap="square" tIns="0" bIns="0" anchor="b" anchorCtr="0"/>
          <a:lstStyle>
            <a:lvl1pPr marL="0" algn="l" defTabSz="914400" rtl="0" eaLnBrk="1" fontAlgn="base" latinLnBrk="0" hangingPunct="1">
              <a:lnSpc>
                <a:spcPct val="90000"/>
              </a:lnSpc>
              <a:spcBef>
                <a:spcPct val="0"/>
              </a:spcBef>
              <a:spcAft>
                <a:spcPct val="0"/>
              </a:spcAft>
              <a:defRPr lang="en-CA" sz="3400" b="1" i="0" kern="1200" spc="-20" baseline="0" dirty="0">
                <a:solidFill>
                  <a:schemeClr val="bg1"/>
                </a:solidFill>
                <a:effectLst>
                  <a:glow rad="127000">
                    <a:schemeClr val="accent1">
                      <a:lumMod val="75000"/>
                      <a:alpha val="50000"/>
                    </a:schemeClr>
                  </a:glow>
                </a:effectLst>
                <a:latin typeface="Segoe UI Semibold" panose="020B0502040204020203" pitchFamily="34" charset="0"/>
                <a:ea typeface="+mj-ea"/>
                <a:cs typeface="Segoe UI Semibold" panose="020B0502040204020203" pitchFamily="34" charset="0"/>
              </a:defRPr>
            </a:lvl1pPr>
          </a:lstStyle>
          <a:p>
            <a:pPr marL="0" lvl="0" algn="l" defTabSz="914400" rtl="0" eaLnBrk="1" fontAlgn="base" latinLnBrk="0" hangingPunct="1">
              <a:lnSpc>
                <a:spcPct val="90000"/>
              </a:lnSpc>
              <a:spcBef>
                <a:spcPct val="0"/>
              </a:spcBef>
              <a:spcAft>
                <a:spcPct val="0"/>
              </a:spcAft>
              <a:buNone/>
            </a:pPr>
            <a:r>
              <a:rPr lang="en-US"/>
              <a:t>Click To Edit Master Title Style</a:t>
            </a:r>
            <a:endParaRPr lang="en-CA"/>
          </a:p>
        </p:txBody>
      </p:sp>
    </p:spTree>
    <p:extLst>
      <p:ext uri="{BB962C8B-B14F-4D97-AF65-F5344CB8AC3E}">
        <p14:creationId xmlns:p14="http://schemas.microsoft.com/office/powerpoint/2010/main" val="20321463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jpe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1"/>
            <a:ext cx="11274550" cy="1005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0" bIns="45720" numCol="1" anchor="b" anchorCtr="0" compatLnSpc="1">
            <a:prstTxWarp prst="textNoShape">
              <a:avLst/>
            </a:prstTxWarp>
          </a:bodyPr>
          <a:lstStyle/>
          <a:p>
            <a:pPr lvl="0"/>
            <a:r>
              <a:rPr lang="en-US"/>
              <a:t>Click to edit Master title style</a:t>
            </a:r>
            <a:endParaRPr lang="en-CA"/>
          </a:p>
        </p:txBody>
      </p:sp>
      <p:cxnSp>
        <p:nvCxnSpPr>
          <p:cNvPr id="10" name="Straight Connector 9">
            <a:extLst>
              <a:ext uri="{FF2B5EF4-FFF2-40B4-BE49-F238E27FC236}">
                <a16:creationId xmlns:a16="http://schemas.microsoft.com/office/drawing/2014/main" id="{998AE27E-1882-4DD5-9AD1-8EC3E94C7415}"/>
              </a:ext>
            </a:extLst>
          </p:cNvPr>
          <p:cNvCxnSpPr/>
          <p:nvPr/>
        </p:nvCxnSpPr>
        <p:spPr>
          <a:xfrm>
            <a:off x="457200" y="1098659"/>
            <a:ext cx="365760" cy="0"/>
          </a:xfrm>
          <a:prstGeom prst="line">
            <a:avLst/>
          </a:prstGeom>
          <a:ln w="31750">
            <a:solidFill>
              <a:schemeClr val="accent2"/>
            </a:solidFill>
          </a:ln>
          <a:effectLst/>
        </p:spPr>
        <p:style>
          <a:lnRef idx="2">
            <a:schemeClr val="accent1"/>
          </a:lnRef>
          <a:fillRef idx="0">
            <a:schemeClr val="accent1"/>
          </a:fillRef>
          <a:effectRef idx="1">
            <a:schemeClr val="accent1"/>
          </a:effectRef>
          <a:fontRef idx="minor">
            <a:schemeClr val="tx1"/>
          </a:fontRef>
        </p:style>
      </p:cxnSp>
      <p:sp>
        <p:nvSpPr>
          <p:cNvPr id="5" name="Text Placeholder 4">
            <a:extLst>
              <a:ext uri="{FF2B5EF4-FFF2-40B4-BE49-F238E27FC236}">
                <a16:creationId xmlns:a16="http://schemas.microsoft.com/office/drawing/2014/main" id="{6B0B9B8B-5428-47F7-9E38-5EA32F0F7531}"/>
              </a:ext>
            </a:extLst>
          </p:cNvPr>
          <p:cNvSpPr>
            <a:spLocks noGrp="1"/>
          </p:cNvSpPr>
          <p:nvPr>
            <p:ph type="body" idx="1"/>
          </p:nvPr>
        </p:nvSpPr>
        <p:spPr>
          <a:xfrm>
            <a:off x="457200" y="1293813"/>
            <a:ext cx="11274550" cy="4355973"/>
          </a:xfrm>
          <a:prstGeom prst="rect">
            <a:avLst/>
          </a:prstGeom>
        </p:spPr>
        <p:txBody>
          <a:bodyPr vert="horz" lIns="0" tIns="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pic>
        <p:nvPicPr>
          <p:cNvPr id="16" name="Picture 15">
            <a:extLst>
              <a:ext uri="{FF2B5EF4-FFF2-40B4-BE49-F238E27FC236}">
                <a16:creationId xmlns:a16="http://schemas.microsoft.com/office/drawing/2014/main" id="{9FD1FBBE-563D-42AC-B933-73FF8E4DE71D}"/>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0" y="6336792"/>
            <a:ext cx="12192000" cy="520700"/>
          </a:xfrm>
          <a:prstGeom prst="rect">
            <a:avLst/>
          </a:prstGeom>
        </p:spPr>
      </p:pic>
      <p:sp>
        <p:nvSpPr>
          <p:cNvPr id="17" name="AutoShape 3">
            <a:extLst>
              <a:ext uri="{FF2B5EF4-FFF2-40B4-BE49-F238E27FC236}">
                <a16:creationId xmlns:a16="http://schemas.microsoft.com/office/drawing/2014/main" id="{4AA5A39C-B24E-4691-A333-16890E15F3AF}"/>
              </a:ext>
            </a:extLst>
          </p:cNvPr>
          <p:cNvSpPr>
            <a:spLocks noChangeAspect="1" noChangeArrowheads="1" noTextEdit="1"/>
          </p:cNvSpPr>
          <p:nvPr/>
        </p:nvSpPr>
        <p:spPr bwMode="auto">
          <a:xfrm>
            <a:off x="0" y="6336792"/>
            <a:ext cx="12191999"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pic>
        <p:nvPicPr>
          <p:cNvPr id="18" name="Picture 17" descr="AltaGas_wht.emf">
            <a:extLst>
              <a:ext uri="{FF2B5EF4-FFF2-40B4-BE49-F238E27FC236}">
                <a16:creationId xmlns:a16="http://schemas.microsoft.com/office/drawing/2014/main" id="{A94A8E49-179A-4A64-9CFC-996325A59286}"/>
              </a:ext>
            </a:extLst>
          </p:cNvPr>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442660" y="6470270"/>
            <a:ext cx="989076" cy="204978"/>
          </a:xfrm>
          <a:prstGeom prst="rect">
            <a:avLst/>
          </a:prstGeom>
        </p:spPr>
      </p:pic>
      <p:cxnSp>
        <p:nvCxnSpPr>
          <p:cNvPr id="19" name="Straight Connector 18">
            <a:extLst>
              <a:ext uri="{FF2B5EF4-FFF2-40B4-BE49-F238E27FC236}">
                <a16:creationId xmlns:a16="http://schemas.microsoft.com/office/drawing/2014/main" id="{E84FD24B-E1FA-4DF8-B119-B2D5CE1056CD}"/>
              </a:ext>
            </a:extLst>
          </p:cNvPr>
          <p:cNvCxnSpPr/>
          <p:nvPr/>
        </p:nvCxnSpPr>
        <p:spPr>
          <a:xfrm>
            <a:off x="0" y="6309320"/>
            <a:ext cx="12192000" cy="0"/>
          </a:xfrm>
          <a:prstGeom prst="line">
            <a:avLst/>
          </a:prstGeom>
          <a:ln w="6350">
            <a:solidFill>
              <a:srgbClr val="A7A9AC"/>
            </a:solidFill>
          </a:ln>
          <a:effectLst/>
        </p:spPr>
        <p:style>
          <a:lnRef idx="2">
            <a:schemeClr val="accent1"/>
          </a:lnRef>
          <a:fillRef idx="0">
            <a:schemeClr val="accent1"/>
          </a:fillRef>
          <a:effectRef idx="1">
            <a:schemeClr val="accent1"/>
          </a:effectRef>
          <a:fontRef idx="minor">
            <a:schemeClr val="tx1"/>
          </a:fontRef>
        </p:style>
      </p:cxnSp>
      <p:sp>
        <p:nvSpPr>
          <p:cNvPr id="20" name="Footer Placeholder 1">
            <a:extLst>
              <a:ext uri="{FF2B5EF4-FFF2-40B4-BE49-F238E27FC236}">
                <a16:creationId xmlns:a16="http://schemas.microsoft.com/office/drawing/2014/main" id="{3F1DB753-0525-4B4A-8806-E3056E30DE5F}"/>
              </a:ext>
            </a:extLst>
          </p:cNvPr>
          <p:cNvSpPr>
            <a:spLocks noGrp="1"/>
          </p:cNvSpPr>
          <p:nvPr>
            <p:ph type="ftr" sz="quarter" idx="3"/>
          </p:nvPr>
        </p:nvSpPr>
        <p:spPr>
          <a:xfrm>
            <a:off x="2743199" y="6415620"/>
            <a:ext cx="7693233" cy="365125"/>
          </a:xfrm>
          <a:prstGeom prst="rect">
            <a:avLst/>
          </a:prstGeom>
        </p:spPr>
        <p:txBody>
          <a:bodyPr vert="horz" lIns="0" tIns="45720" rIns="0" bIns="45720" rtlCol="0" anchor="ctr"/>
          <a:lstStyle>
            <a:lvl1pPr algn="l">
              <a:defRPr sz="700">
                <a:solidFill>
                  <a:schemeClr val="bg2"/>
                </a:solidFill>
              </a:defRPr>
            </a:lvl1pPr>
          </a:lstStyle>
          <a:p>
            <a:pPr fontAlgn="base">
              <a:spcBef>
                <a:spcPct val="0"/>
              </a:spcBef>
              <a:spcAft>
                <a:spcPct val="0"/>
              </a:spcAft>
            </a:pPr>
            <a:endParaRPr lang="en-US">
              <a:cs typeface="Arial" charset="0"/>
            </a:endParaRPr>
          </a:p>
        </p:txBody>
      </p:sp>
      <p:cxnSp>
        <p:nvCxnSpPr>
          <p:cNvPr id="2" name="Straight Connector 1">
            <a:extLst>
              <a:ext uri="{FF2B5EF4-FFF2-40B4-BE49-F238E27FC236}">
                <a16:creationId xmlns:a16="http://schemas.microsoft.com/office/drawing/2014/main" id="{CEB33899-7CFC-EC4B-DA6C-7FDF27DB4961}"/>
              </a:ext>
            </a:extLst>
          </p:cNvPr>
          <p:cNvCxnSpPr/>
          <p:nvPr userDrawn="1"/>
        </p:nvCxnSpPr>
        <p:spPr>
          <a:xfrm>
            <a:off x="457200" y="1098659"/>
            <a:ext cx="365760" cy="0"/>
          </a:xfrm>
          <a:prstGeom prst="line">
            <a:avLst/>
          </a:prstGeom>
          <a:ln w="31750">
            <a:solidFill>
              <a:schemeClr val="accent2"/>
            </a:solidFill>
          </a:ln>
          <a:effectLst/>
        </p:spPr>
        <p:style>
          <a:lnRef idx="2">
            <a:schemeClr val="accent1"/>
          </a:lnRef>
          <a:fillRef idx="0">
            <a:schemeClr val="accent1"/>
          </a:fillRef>
          <a:effectRef idx="1">
            <a:schemeClr val="accent1"/>
          </a:effectRef>
          <a:fontRef idx="minor">
            <a:schemeClr val="tx1"/>
          </a:fontRef>
        </p:style>
      </p:cxnSp>
      <p:pic>
        <p:nvPicPr>
          <p:cNvPr id="3" name="Picture 2">
            <a:extLst>
              <a:ext uri="{FF2B5EF4-FFF2-40B4-BE49-F238E27FC236}">
                <a16:creationId xmlns:a16="http://schemas.microsoft.com/office/drawing/2014/main" id="{5CA36C55-980F-44DB-E825-012F0EF8FFC4}"/>
              </a:ext>
            </a:extLst>
          </p:cNvPr>
          <p:cNvPicPr>
            <a:picLocks noChangeAspect="1"/>
          </p:cNvPicPr>
          <p:nvPr userDrawn="1"/>
        </p:nvPicPr>
        <p:blipFill>
          <a:blip r:embed="rId28">
            <a:extLst>
              <a:ext uri="{28A0092B-C50C-407E-A947-70E740481C1C}">
                <a14:useLocalDpi xmlns:a14="http://schemas.microsoft.com/office/drawing/2010/main" val="0"/>
              </a:ext>
            </a:extLst>
          </a:blip>
          <a:stretch>
            <a:fillRect/>
          </a:stretch>
        </p:blipFill>
        <p:spPr>
          <a:xfrm>
            <a:off x="0" y="6336792"/>
            <a:ext cx="12192000" cy="520700"/>
          </a:xfrm>
          <a:prstGeom prst="rect">
            <a:avLst/>
          </a:prstGeom>
        </p:spPr>
      </p:pic>
      <p:sp>
        <p:nvSpPr>
          <p:cNvPr id="4" name="AutoShape 3">
            <a:extLst>
              <a:ext uri="{FF2B5EF4-FFF2-40B4-BE49-F238E27FC236}">
                <a16:creationId xmlns:a16="http://schemas.microsoft.com/office/drawing/2014/main" id="{55E86E94-28D3-7409-2122-FA4EE0BCB892}"/>
              </a:ext>
            </a:extLst>
          </p:cNvPr>
          <p:cNvSpPr>
            <a:spLocks noChangeAspect="1" noChangeArrowheads="1" noTextEdit="1"/>
          </p:cNvSpPr>
          <p:nvPr userDrawn="1"/>
        </p:nvSpPr>
        <p:spPr bwMode="auto">
          <a:xfrm>
            <a:off x="0" y="6336792"/>
            <a:ext cx="12191999"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cxnSp>
        <p:nvCxnSpPr>
          <p:cNvPr id="6" name="Straight Connector 5">
            <a:extLst>
              <a:ext uri="{FF2B5EF4-FFF2-40B4-BE49-F238E27FC236}">
                <a16:creationId xmlns:a16="http://schemas.microsoft.com/office/drawing/2014/main" id="{45BD931E-2B89-D24C-73E1-0BCA6A771649}"/>
              </a:ext>
            </a:extLst>
          </p:cNvPr>
          <p:cNvCxnSpPr/>
          <p:nvPr userDrawn="1"/>
        </p:nvCxnSpPr>
        <p:spPr>
          <a:xfrm>
            <a:off x="0" y="6309320"/>
            <a:ext cx="12192000" cy="0"/>
          </a:xfrm>
          <a:prstGeom prst="line">
            <a:avLst/>
          </a:prstGeom>
          <a:ln w="6350">
            <a:solidFill>
              <a:srgbClr val="A7A9AC"/>
            </a:solidFill>
          </a:ln>
          <a:effectLst/>
        </p:spPr>
        <p:style>
          <a:lnRef idx="2">
            <a:schemeClr val="accent1"/>
          </a:lnRef>
          <a:fillRef idx="0">
            <a:schemeClr val="accent1"/>
          </a:fillRef>
          <a:effectRef idx="1">
            <a:schemeClr val="accent1"/>
          </a:effectRef>
          <a:fontRef idx="minor">
            <a:schemeClr val="tx1"/>
          </a:fontRef>
        </p:style>
      </p:cxnSp>
      <p:pic>
        <p:nvPicPr>
          <p:cNvPr id="7" name="Graphic 6">
            <a:extLst>
              <a:ext uri="{FF2B5EF4-FFF2-40B4-BE49-F238E27FC236}">
                <a16:creationId xmlns:a16="http://schemas.microsoft.com/office/drawing/2014/main" id="{65F15F52-6C33-DF09-71C2-A9384FE34B01}"/>
              </a:ext>
            </a:extLst>
          </p:cNvPr>
          <p:cNvPicPr>
            <a:picLocks noChangeAspect="1"/>
          </p:cNvPicPr>
          <p:nvPr userDrawn="1"/>
        </p:nvPicPr>
        <p:blipFill>
          <a:blip r:embed="rId30" cstate="print">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438912" y="6467189"/>
            <a:ext cx="987552" cy="204964"/>
          </a:xfrm>
          <a:prstGeom prst="rect">
            <a:avLst/>
          </a:prstGeom>
        </p:spPr>
      </p:pic>
      <p:sp>
        <p:nvSpPr>
          <p:cNvPr id="8" name="Slide Number Placeholder 2">
            <a:extLst>
              <a:ext uri="{FF2B5EF4-FFF2-40B4-BE49-F238E27FC236}">
                <a16:creationId xmlns:a16="http://schemas.microsoft.com/office/drawing/2014/main" id="{530AE50C-B2D8-43E8-9E27-11F693A10E46}"/>
              </a:ext>
            </a:extLst>
          </p:cNvPr>
          <p:cNvSpPr>
            <a:spLocks noGrp="1"/>
          </p:cNvSpPr>
          <p:nvPr>
            <p:ph type="sldNum" sz="quarter" idx="4"/>
          </p:nvPr>
        </p:nvSpPr>
        <p:spPr>
          <a:xfrm>
            <a:off x="10896682" y="6415620"/>
            <a:ext cx="835068" cy="365125"/>
          </a:xfrm>
          <a:prstGeom prst="rect">
            <a:avLst/>
          </a:prstGeom>
        </p:spPr>
        <p:txBody>
          <a:bodyPr vert="horz" lIns="0" tIns="45720" rIns="0" bIns="45720" rtlCol="0" anchor="ctr"/>
          <a:lstStyle>
            <a:lvl1pPr algn="r">
              <a:defRPr sz="1200">
                <a:solidFill>
                  <a:schemeClr val="bg2"/>
                </a:solidFill>
              </a:defRPr>
            </a:lvl1pPr>
          </a:lstStyle>
          <a:p>
            <a:pPr fontAlgn="base">
              <a:spcBef>
                <a:spcPct val="0"/>
              </a:spcBef>
              <a:spcAft>
                <a:spcPct val="0"/>
              </a:spcAft>
            </a:pPr>
            <a:fld id="{FAD7BA16-B2D5-D54C-893C-26B8E5DA63D8}" type="slidenum">
              <a:rPr lang="en-US" smtClean="0">
                <a:cs typeface="Arial" charset="0"/>
              </a:rPr>
              <a:pPr fontAlgn="base">
                <a:spcBef>
                  <a:spcPct val="0"/>
                </a:spcBef>
                <a:spcAft>
                  <a:spcPct val="0"/>
                </a:spcAft>
              </a:pPr>
              <a:t>‹#›</a:t>
            </a:fld>
            <a:endParaRPr lang="en-US">
              <a:cs typeface="Arial" charset="0"/>
            </a:endParaRPr>
          </a:p>
        </p:txBody>
      </p:sp>
    </p:spTree>
    <p:extLst>
      <p:ext uri="{BB962C8B-B14F-4D97-AF65-F5344CB8AC3E}">
        <p14:creationId xmlns:p14="http://schemas.microsoft.com/office/powerpoint/2010/main" val="1599131036"/>
      </p:ext>
    </p:extLst>
  </p:cSld>
  <p:clrMap bg1="lt1" tx1="dk1" bg2="lt2" tx2="dk2" accent1="accent1" accent2="accent2" accent3="accent3" accent4="accent4" accent5="accent5" accent6="accent6" hlink="hlink" folHlink="folHlink"/>
  <p:sldLayoutIdLst>
    <p:sldLayoutId id="2147483942" r:id="rId1"/>
    <p:sldLayoutId id="2147483939" r:id="rId2"/>
    <p:sldLayoutId id="2147483981" r:id="rId3"/>
    <p:sldLayoutId id="2147483912" r:id="rId4"/>
    <p:sldLayoutId id="2147483980" r:id="rId5"/>
    <p:sldLayoutId id="2147483941" r:id="rId6"/>
    <p:sldLayoutId id="2147483971" r:id="rId7"/>
    <p:sldLayoutId id="2147483966" r:id="rId8"/>
    <p:sldLayoutId id="2147483968" r:id="rId9"/>
    <p:sldLayoutId id="2147483976" r:id="rId10"/>
    <p:sldLayoutId id="2147483977" r:id="rId11"/>
    <p:sldLayoutId id="2147483969" r:id="rId12"/>
    <p:sldLayoutId id="2147483970" r:id="rId13"/>
    <p:sldLayoutId id="2147483978" r:id="rId14"/>
    <p:sldLayoutId id="2147483975" r:id="rId15"/>
    <p:sldLayoutId id="2147483979" r:id="rId16"/>
    <p:sldLayoutId id="2147483963" r:id="rId17"/>
    <p:sldLayoutId id="2147483965" r:id="rId18"/>
    <p:sldLayoutId id="2147483901" r:id="rId19"/>
    <p:sldLayoutId id="2147483962" r:id="rId20"/>
    <p:sldLayoutId id="2147483858" r:id="rId21"/>
    <p:sldLayoutId id="2147483797" r:id="rId22"/>
    <p:sldLayoutId id="2147483986" r:id="rId23"/>
    <p:sldLayoutId id="2147483984" r:id="rId24"/>
    <p:sldLayoutId id="2147483983" r:id="rId25"/>
    <p:sldLayoutId id="2147483985" r:id="rId26"/>
  </p:sldLayoutIdLst>
  <p:transition spd="med">
    <p:wipe dir="r"/>
  </p:transition>
  <p:hf hdr="0" ftr="0" dt="0"/>
  <p:txStyles>
    <p:titleStyle>
      <a:lvl1pPr algn="l" rtl="0" eaLnBrk="1" fontAlgn="base" hangingPunct="1">
        <a:lnSpc>
          <a:spcPts val="3000"/>
        </a:lnSpc>
        <a:spcBef>
          <a:spcPct val="0"/>
        </a:spcBef>
        <a:spcAft>
          <a:spcPct val="0"/>
        </a:spcAft>
        <a:defRPr sz="3200" b="0" kern="1200" spc="-20" baseline="0">
          <a:solidFill>
            <a:schemeClr val="tx2"/>
          </a:solidFill>
          <a:latin typeface="+mj-lt"/>
          <a:ea typeface="+mj-ea"/>
          <a:cs typeface="+mj-cs"/>
        </a:defRPr>
      </a:lvl1pPr>
      <a:lvl2pPr algn="l" rtl="0" eaLnBrk="1" fontAlgn="base" hangingPunct="1">
        <a:spcBef>
          <a:spcPct val="0"/>
        </a:spcBef>
        <a:spcAft>
          <a:spcPct val="0"/>
        </a:spcAft>
        <a:defRPr sz="2800" b="1">
          <a:solidFill>
            <a:srgbClr val="005288"/>
          </a:solidFill>
          <a:latin typeface="Arial" charset="0"/>
        </a:defRPr>
      </a:lvl2pPr>
      <a:lvl3pPr algn="l" rtl="0" eaLnBrk="1" fontAlgn="base" hangingPunct="1">
        <a:spcBef>
          <a:spcPct val="0"/>
        </a:spcBef>
        <a:spcAft>
          <a:spcPct val="0"/>
        </a:spcAft>
        <a:defRPr sz="2800" b="1">
          <a:solidFill>
            <a:srgbClr val="005288"/>
          </a:solidFill>
          <a:latin typeface="Arial" charset="0"/>
        </a:defRPr>
      </a:lvl3pPr>
      <a:lvl4pPr algn="l" rtl="0" eaLnBrk="1" fontAlgn="base" hangingPunct="1">
        <a:spcBef>
          <a:spcPct val="0"/>
        </a:spcBef>
        <a:spcAft>
          <a:spcPct val="0"/>
        </a:spcAft>
        <a:defRPr sz="2800" b="1">
          <a:solidFill>
            <a:srgbClr val="005288"/>
          </a:solidFill>
          <a:latin typeface="Arial" charset="0"/>
        </a:defRPr>
      </a:lvl4pPr>
      <a:lvl5pPr algn="l" rtl="0" eaLnBrk="1" fontAlgn="base" hangingPunct="1">
        <a:spcBef>
          <a:spcPct val="0"/>
        </a:spcBef>
        <a:spcAft>
          <a:spcPct val="0"/>
        </a:spcAft>
        <a:defRPr sz="2800" b="1">
          <a:solidFill>
            <a:srgbClr val="005288"/>
          </a:solidFill>
          <a:latin typeface="Arial" charset="0"/>
        </a:defRPr>
      </a:lvl5pPr>
      <a:lvl6pPr marL="457200" algn="l" rtl="0" eaLnBrk="1" fontAlgn="base" hangingPunct="1">
        <a:spcBef>
          <a:spcPct val="0"/>
        </a:spcBef>
        <a:spcAft>
          <a:spcPct val="0"/>
        </a:spcAft>
        <a:defRPr sz="2800" b="1">
          <a:solidFill>
            <a:srgbClr val="005288"/>
          </a:solidFill>
          <a:latin typeface="Arial" charset="0"/>
        </a:defRPr>
      </a:lvl6pPr>
      <a:lvl7pPr marL="914400" algn="l" rtl="0" eaLnBrk="1" fontAlgn="base" hangingPunct="1">
        <a:spcBef>
          <a:spcPct val="0"/>
        </a:spcBef>
        <a:spcAft>
          <a:spcPct val="0"/>
        </a:spcAft>
        <a:defRPr sz="2800" b="1">
          <a:solidFill>
            <a:srgbClr val="005288"/>
          </a:solidFill>
          <a:latin typeface="Arial" charset="0"/>
        </a:defRPr>
      </a:lvl7pPr>
      <a:lvl8pPr marL="1371600" algn="l" rtl="0" eaLnBrk="1" fontAlgn="base" hangingPunct="1">
        <a:spcBef>
          <a:spcPct val="0"/>
        </a:spcBef>
        <a:spcAft>
          <a:spcPct val="0"/>
        </a:spcAft>
        <a:defRPr sz="2800" b="1">
          <a:solidFill>
            <a:srgbClr val="005288"/>
          </a:solidFill>
          <a:latin typeface="Arial" charset="0"/>
        </a:defRPr>
      </a:lvl8pPr>
      <a:lvl9pPr marL="1828800" algn="l" rtl="0" eaLnBrk="1" fontAlgn="base" hangingPunct="1">
        <a:spcBef>
          <a:spcPct val="0"/>
        </a:spcBef>
        <a:spcAft>
          <a:spcPct val="0"/>
        </a:spcAft>
        <a:defRPr sz="2800" b="1">
          <a:solidFill>
            <a:srgbClr val="005288"/>
          </a:solidFill>
          <a:latin typeface="Arial" charset="0"/>
        </a:defRPr>
      </a:lvl9pPr>
    </p:titleStyle>
    <p:bodyStyle>
      <a:lvl1pPr marL="0" indent="0" algn="l" rtl="0" eaLnBrk="1" fontAlgn="base" hangingPunct="1">
        <a:lnSpc>
          <a:spcPts val="2200"/>
        </a:lnSpc>
        <a:spcBef>
          <a:spcPts val="600"/>
        </a:spcBef>
        <a:spcAft>
          <a:spcPts val="600"/>
        </a:spcAft>
        <a:buClr>
          <a:schemeClr val="tx1"/>
        </a:buClr>
        <a:buFont typeface="Arial" charset="0"/>
        <a:buNone/>
        <a:defRPr sz="2000" b="0" i="0" kern="1200">
          <a:solidFill>
            <a:schemeClr val="tx1">
              <a:lumMod val="65000"/>
              <a:lumOff val="35000"/>
            </a:schemeClr>
          </a:solidFill>
          <a:latin typeface="Segoe UI" panose="020B0502040204020203" pitchFamily="34" charset="0"/>
          <a:ea typeface="+mn-ea"/>
          <a:cs typeface="Segoe UI" panose="020B0502040204020203" pitchFamily="34" charset="0"/>
        </a:defRPr>
      </a:lvl1pPr>
      <a:lvl2pPr marL="228600" indent="-228600" algn="l" rtl="0" eaLnBrk="1" fontAlgn="base" hangingPunct="1">
        <a:lnSpc>
          <a:spcPts val="2000"/>
        </a:lnSpc>
        <a:spcBef>
          <a:spcPts val="0"/>
        </a:spcBef>
        <a:spcAft>
          <a:spcPts val="600"/>
        </a:spcAft>
        <a:buClr>
          <a:schemeClr val="tx2"/>
        </a:buClr>
        <a:buFont typeface="Wingdings" panose="05000000000000000000" pitchFamily="2" charset="2"/>
        <a:buChar char="§"/>
        <a:defRPr sz="1800" kern="1200">
          <a:solidFill>
            <a:schemeClr val="tx1">
              <a:lumMod val="65000"/>
              <a:lumOff val="35000"/>
            </a:schemeClr>
          </a:solidFill>
          <a:latin typeface="+mn-lt"/>
          <a:ea typeface="+mn-ea"/>
          <a:cs typeface="+mn-cs"/>
        </a:defRPr>
      </a:lvl2pPr>
      <a:lvl3pPr marL="457200" indent="-228600" algn="l" rtl="0" eaLnBrk="1" fontAlgn="base" hangingPunct="1">
        <a:lnSpc>
          <a:spcPts val="1800"/>
        </a:lnSpc>
        <a:spcBef>
          <a:spcPts val="0"/>
        </a:spcBef>
        <a:spcAft>
          <a:spcPts val="600"/>
        </a:spcAft>
        <a:buClr>
          <a:schemeClr val="tx2"/>
        </a:buClr>
        <a:buFont typeface="Wingdings" panose="05000000000000000000" pitchFamily="2" charset="2"/>
        <a:buChar char="§"/>
        <a:defRPr sz="1600" kern="1200">
          <a:solidFill>
            <a:schemeClr val="tx1">
              <a:lumMod val="65000"/>
              <a:lumOff val="35000"/>
            </a:schemeClr>
          </a:solidFill>
          <a:latin typeface="+mn-lt"/>
          <a:ea typeface="+mn-ea"/>
          <a:cs typeface="+mn-cs"/>
        </a:defRPr>
      </a:lvl3pPr>
      <a:lvl4pPr marL="685800" indent="-228600" algn="l" rtl="0" eaLnBrk="1" fontAlgn="base" hangingPunct="1">
        <a:lnSpc>
          <a:spcPts val="1600"/>
        </a:lnSpc>
        <a:spcBef>
          <a:spcPts val="0"/>
        </a:spcBef>
        <a:spcAft>
          <a:spcPts val="400"/>
        </a:spcAft>
        <a:buClr>
          <a:schemeClr val="tx2"/>
        </a:buClr>
        <a:buFont typeface="Wingdings" panose="05000000000000000000" pitchFamily="2" charset="2"/>
        <a:buChar char="§"/>
        <a:defRPr sz="1400" kern="1200">
          <a:solidFill>
            <a:schemeClr val="tx1">
              <a:lumMod val="65000"/>
              <a:lumOff val="35000"/>
            </a:schemeClr>
          </a:solidFill>
          <a:latin typeface="+mn-lt"/>
          <a:ea typeface="+mn-ea"/>
          <a:cs typeface="+mn-cs"/>
        </a:defRPr>
      </a:lvl4pPr>
      <a:lvl5pPr marL="914400" indent="-228600" algn="l" rtl="0" eaLnBrk="1" fontAlgn="base" hangingPunct="1">
        <a:lnSpc>
          <a:spcPts val="1400"/>
        </a:lnSpc>
        <a:spcBef>
          <a:spcPts val="0"/>
        </a:spcBef>
        <a:spcAft>
          <a:spcPts val="300"/>
        </a:spcAft>
        <a:buClr>
          <a:schemeClr val="tx2"/>
        </a:buClr>
        <a:buFont typeface="Wingdings" panose="05000000000000000000" pitchFamily="2" charset="2"/>
        <a:buChar char="§"/>
        <a:defRPr sz="1300" kern="1200">
          <a:solidFill>
            <a:schemeClr val="tx1">
              <a:lumMod val="65000"/>
              <a:lumOff val="3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815">
          <p15:clr>
            <a:srgbClr val="F26B43"/>
          </p15:clr>
        </p15:guide>
        <p15:guide id="3" pos="288">
          <p15:clr>
            <a:srgbClr val="F26B43"/>
          </p15:clr>
        </p15:guide>
        <p15:guide id="4" pos="7392">
          <p15:clr>
            <a:srgbClr val="F26B43"/>
          </p15:clr>
        </p15:guide>
        <p15:guide id="5" pos="3744">
          <p15:clr>
            <a:srgbClr val="F26B43"/>
          </p15:clr>
        </p15:guide>
        <p15:guide id="6" pos="3936">
          <p15:clr>
            <a:srgbClr val="F26B43"/>
          </p15:clr>
        </p15:guide>
        <p15:guide id="7" pos="2112">
          <p15:clr>
            <a:srgbClr val="F26B43"/>
          </p15:clr>
        </p15:guide>
        <p15:guide id="8" pos="1925">
          <p15:clr>
            <a:srgbClr val="F26B43"/>
          </p15:clr>
        </p15:guide>
        <p15:guide id="9" pos="5568">
          <p15:clr>
            <a:srgbClr val="F26B43"/>
          </p15:clr>
        </p15:guide>
        <p15:guide id="10" pos="5754">
          <p15:clr>
            <a:srgbClr val="F26B43"/>
          </p15:clr>
        </p15:guide>
        <p15:guide id="11" orient="horz" pos="544">
          <p15:clr>
            <a:srgbClr val="F26B43"/>
          </p15:clr>
        </p15:guide>
        <p15:guide id="12" orient="horz" pos="3957">
          <p15:clr>
            <a:srgbClr val="F26B43"/>
          </p15:clr>
        </p15:guide>
        <p15:guide id="13" orient="horz" pos="3990">
          <p15:clr>
            <a:srgbClr val="F26B43"/>
          </p15:clr>
        </p15:guide>
        <p15:guide id="14" orient="horz" pos="4203">
          <p15:clr>
            <a:srgbClr val="F26B43"/>
          </p15:clr>
        </p15:guide>
        <p15:guide id="15" orient="horz" pos="681">
          <p15:clr>
            <a:srgbClr val="F26B43"/>
          </p15:clr>
        </p15:guide>
        <p15:guide id="16" pos="384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B471A8-ED79-64B8-E479-BE3B010EB5CE}"/>
              </a:ext>
            </a:extLst>
          </p:cNvPr>
          <p:cNvSpPr>
            <a:spLocks noGrp="1"/>
          </p:cNvSpPr>
          <p:nvPr>
            <p:ph type="title"/>
          </p:nvPr>
        </p:nvSpPr>
        <p:spPr/>
        <p:txBody>
          <a:bodyPr/>
          <a:lstStyle/>
          <a:p>
            <a:r>
              <a:rPr lang="en-US" sz="3200"/>
              <a:t>Agenda</a:t>
            </a:r>
            <a:endParaRPr lang="en-US"/>
          </a:p>
        </p:txBody>
      </p:sp>
      <p:sp>
        <p:nvSpPr>
          <p:cNvPr id="3" name="Text Placeholder 2">
            <a:extLst>
              <a:ext uri="{FF2B5EF4-FFF2-40B4-BE49-F238E27FC236}">
                <a16:creationId xmlns:a16="http://schemas.microsoft.com/office/drawing/2014/main" id="{F287EF68-59B2-BD32-A756-2C7877560FA2}"/>
              </a:ext>
            </a:extLst>
          </p:cNvPr>
          <p:cNvSpPr>
            <a:spLocks noGrp="1"/>
          </p:cNvSpPr>
          <p:nvPr>
            <p:ph type="body" sz="quarter" idx="12"/>
          </p:nvPr>
        </p:nvSpPr>
        <p:spPr/>
        <p:txBody>
          <a:bodyPr>
            <a:normAutofit fontScale="85000" lnSpcReduction="10000"/>
          </a:bodyPr>
          <a:lstStyle/>
          <a:p>
            <a:pPr marL="342900" indent="-342900" fontAlgn="base">
              <a:lnSpc>
                <a:spcPct val="150000"/>
              </a:lnSpc>
              <a:buClr>
                <a:srgbClr val="000000"/>
              </a:buClr>
              <a:buFont typeface="Arial" panose="020B0604020202020204" pitchFamily="34" charset="0"/>
              <a:buChar char="•"/>
            </a:pPr>
            <a:r>
              <a:rPr lang="en-US">
                <a:solidFill>
                  <a:srgbClr val="000000"/>
                </a:solidFill>
              </a:rPr>
              <a:t>Introduction and Business Drivers </a:t>
            </a:r>
          </a:p>
          <a:p>
            <a:pPr marL="342900" indent="-342900" fontAlgn="base">
              <a:lnSpc>
                <a:spcPct val="150000"/>
              </a:lnSpc>
              <a:buClr>
                <a:srgbClr val="000000"/>
              </a:buClr>
              <a:buFont typeface="Arial" panose="020B0604020202020204" pitchFamily="34" charset="0"/>
              <a:buChar char="•"/>
            </a:pPr>
            <a:r>
              <a:rPr lang="en-US">
                <a:solidFill>
                  <a:srgbClr val="000000"/>
                </a:solidFill>
              </a:rPr>
              <a:t>Project Objectives and Expected Business Outcomes</a:t>
            </a:r>
          </a:p>
          <a:p>
            <a:pPr marL="342900" indent="-342900" fontAlgn="base">
              <a:lnSpc>
                <a:spcPct val="150000"/>
              </a:lnSpc>
              <a:buClr>
                <a:srgbClr val="000000"/>
              </a:buClr>
              <a:buFont typeface="Arial" panose="020B0604020202020204" pitchFamily="34" charset="0"/>
              <a:buChar char="•"/>
              <a:tabLst>
                <a:tab pos="469265" algn="l"/>
                <a:tab pos="469900" algn="l"/>
              </a:tabLst>
            </a:pPr>
            <a:r>
              <a:rPr lang="en-US">
                <a:solidFill>
                  <a:srgbClr val="000000"/>
                </a:solidFill>
              </a:rPr>
              <a:t>Project Governance and Team structure </a:t>
            </a:r>
          </a:p>
          <a:p>
            <a:pPr marL="342900" indent="-342900" fontAlgn="base">
              <a:lnSpc>
                <a:spcPct val="150000"/>
              </a:lnSpc>
              <a:buClr>
                <a:srgbClr val="000000"/>
              </a:buClr>
              <a:buFont typeface="Arial" panose="020B0604020202020204" pitchFamily="34" charset="0"/>
              <a:buChar char="•"/>
              <a:tabLst>
                <a:tab pos="469265" algn="l"/>
                <a:tab pos="469900" algn="l"/>
              </a:tabLst>
            </a:pPr>
            <a:r>
              <a:rPr lang="en-US">
                <a:solidFill>
                  <a:srgbClr val="000000"/>
                </a:solidFill>
              </a:rPr>
              <a:t>Current State</a:t>
            </a:r>
          </a:p>
          <a:p>
            <a:pPr marL="342900" indent="-342900" fontAlgn="base">
              <a:lnSpc>
                <a:spcPct val="150000"/>
              </a:lnSpc>
              <a:buClr>
                <a:srgbClr val="000000"/>
              </a:buClr>
              <a:buFont typeface="Arial" panose="020B0604020202020204" pitchFamily="34" charset="0"/>
              <a:buChar char="•"/>
              <a:tabLst>
                <a:tab pos="469265" algn="l"/>
                <a:tab pos="469900" algn="l"/>
              </a:tabLst>
            </a:pPr>
            <a:r>
              <a:rPr lang="en-US">
                <a:solidFill>
                  <a:srgbClr val="000000"/>
                </a:solidFill>
              </a:rPr>
              <a:t>Future State</a:t>
            </a:r>
          </a:p>
          <a:p>
            <a:pPr marL="342900" indent="-342900" fontAlgn="base">
              <a:lnSpc>
                <a:spcPct val="150000"/>
              </a:lnSpc>
              <a:buClr>
                <a:srgbClr val="000000"/>
              </a:buClr>
              <a:buFont typeface="Arial" panose="020B0604020202020204" pitchFamily="34" charset="0"/>
              <a:buChar char="•"/>
              <a:tabLst>
                <a:tab pos="469265" algn="l"/>
                <a:tab pos="469900" algn="l"/>
              </a:tabLst>
            </a:pPr>
            <a:r>
              <a:rPr lang="en-US">
                <a:solidFill>
                  <a:srgbClr val="000000"/>
                </a:solidFill>
              </a:rPr>
              <a:t>Project Timeline</a:t>
            </a:r>
          </a:p>
          <a:p>
            <a:pPr marL="342900" indent="-342900" fontAlgn="base">
              <a:lnSpc>
                <a:spcPct val="150000"/>
              </a:lnSpc>
              <a:buClr>
                <a:srgbClr val="000000"/>
              </a:buClr>
              <a:buFont typeface="Arial" panose="020B0604020202020204" pitchFamily="34" charset="0"/>
              <a:buChar char="•"/>
              <a:tabLst>
                <a:tab pos="469265" algn="l"/>
                <a:tab pos="469900" algn="l"/>
              </a:tabLst>
            </a:pPr>
            <a:r>
              <a:rPr lang="en-US">
                <a:solidFill>
                  <a:srgbClr val="000000"/>
                </a:solidFill>
              </a:rPr>
              <a:t>Project Deliverables and Milestones</a:t>
            </a:r>
          </a:p>
          <a:p>
            <a:pPr marL="342900" indent="-342900" fontAlgn="base">
              <a:lnSpc>
                <a:spcPct val="150000"/>
              </a:lnSpc>
              <a:buClr>
                <a:srgbClr val="000000"/>
              </a:buClr>
              <a:buFont typeface="Arial" panose="020B0604020202020204" pitchFamily="34" charset="0"/>
              <a:buChar char="•"/>
              <a:tabLst>
                <a:tab pos="469265" algn="l"/>
                <a:tab pos="469900" algn="l"/>
              </a:tabLst>
            </a:pPr>
            <a:r>
              <a:rPr lang="en-US">
                <a:solidFill>
                  <a:srgbClr val="000000"/>
                </a:solidFill>
              </a:rPr>
              <a:t>Meeting Cadence</a:t>
            </a:r>
          </a:p>
          <a:p>
            <a:pPr marL="342900" indent="-342900" fontAlgn="base">
              <a:lnSpc>
                <a:spcPct val="150000"/>
              </a:lnSpc>
              <a:buClr>
                <a:srgbClr val="000000"/>
              </a:buClr>
              <a:buFont typeface="Arial" panose="020B0604020202020204" pitchFamily="34" charset="0"/>
              <a:buChar char="•"/>
              <a:tabLst>
                <a:tab pos="469265" algn="l"/>
                <a:tab pos="469900" algn="l"/>
              </a:tabLst>
            </a:pPr>
            <a:r>
              <a:rPr lang="en-US">
                <a:solidFill>
                  <a:srgbClr val="000000"/>
                </a:solidFill>
              </a:rPr>
              <a:t>Immediate next steps and Progress to Date</a:t>
            </a:r>
          </a:p>
          <a:p>
            <a:endParaRPr lang="en-US"/>
          </a:p>
        </p:txBody>
      </p:sp>
      <p:sp>
        <p:nvSpPr>
          <p:cNvPr id="4" name="Slide Number Placeholder 3">
            <a:extLst>
              <a:ext uri="{FF2B5EF4-FFF2-40B4-BE49-F238E27FC236}">
                <a16:creationId xmlns:a16="http://schemas.microsoft.com/office/drawing/2014/main" id="{D4F41658-A4A3-7540-4F8D-E0F6CF29441C}"/>
              </a:ext>
            </a:extLst>
          </p:cNvPr>
          <p:cNvSpPr>
            <a:spLocks noGrp="1"/>
          </p:cNvSpPr>
          <p:nvPr>
            <p:ph type="sldNum" sz="quarter" idx="4"/>
          </p:nvPr>
        </p:nvSpPr>
        <p:spPr/>
        <p:txBody>
          <a:bodyPr/>
          <a:lstStyle/>
          <a:p>
            <a:pPr fontAlgn="base">
              <a:spcBef>
                <a:spcPct val="0"/>
              </a:spcBef>
              <a:spcAft>
                <a:spcPct val="0"/>
              </a:spcAft>
            </a:pPr>
            <a:fld id="{FAD7BA16-B2D5-D54C-893C-26B8E5DA63D8}" type="slidenum">
              <a:rPr lang="en-US" smtClean="0">
                <a:cs typeface="Arial" charset="0"/>
              </a:rPr>
              <a:pPr fontAlgn="base">
                <a:spcBef>
                  <a:spcPct val="0"/>
                </a:spcBef>
                <a:spcAft>
                  <a:spcPct val="0"/>
                </a:spcAft>
              </a:pPr>
              <a:t>1</a:t>
            </a:fld>
            <a:endParaRPr lang="en-US">
              <a:cs typeface="Arial" charset="0"/>
            </a:endParaRPr>
          </a:p>
        </p:txBody>
      </p:sp>
    </p:spTree>
    <p:extLst>
      <p:ext uri="{BB962C8B-B14F-4D97-AF65-F5344CB8AC3E}">
        <p14:creationId xmlns:p14="http://schemas.microsoft.com/office/powerpoint/2010/main" val="1414634048"/>
      </p:ext>
    </p:extLst>
  </p:cSld>
  <p:clrMapOvr>
    <a:masterClrMapping/>
  </p:clrMapOvr>
  <p:transition spd="med">
    <p:wipe dir="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E48FEF4-244D-B476-A4D9-6E13E3FC8BF1}"/>
              </a:ext>
            </a:extLst>
          </p:cNvPr>
          <p:cNvSpPr>
            <a:spLocks noGrp="1"/>
          </p:cNvSpPr>
          <p:nvPr>
            <p:ph type="sldNum" sz="quarter" idx="4"/>
          </p:nvPr>
        </p:nvSpPr>
        <p:spPr/>
        <p:txBody>
          <a:bodyPr/>
          <a:lstStyle/>
          <a:p>
            <a:pPr fontAlgn="base">
              <a:spcBef>
                <a:spcPct val="0"/>
              </a:spcBef>
              <a:spcAft>
                <a:spcPct val="0"/>
              </a:spcAft>
            </a:pPr>
            <a:fld id="{FAD7BA16-B2D5-D54C-893C-26B8E5DA63D8}" type="slidenum">
              <a:rPr lang="en-US" smtClean="0">
                <a:cs typeface="Arial" charset="0"/>
              </a:rPr>
              <a:pPr fontAlgn="base">
                <a:spcBef>
                  <a:spcPct val="0"/>
                </a:spcBef>
                <a:spcAft>
                  <a:spcPct val="0"/>
                </a:spcAft>
              </a:pPr>
              <a:t>10</a:t>
            </a:fld>
            <a:endParaRPr lang="en-US">
              <a:cs typeface="Arial" charset="0"/>
            </a:endParaRPr>
          </a:p>
        </p:txBody>
      </p:sp>
      <p:graphicFrame>
        <p:nvGraphicFramePr>
          <p:cNvPr id="6" name="Table 5">
            <a:extLst>
              <a:ext uri="{FF2B5EF4-FFF2-40B4-BE49-F238E27FC236}">
                <a16:creationId xmlns:a16="http://schemas.microsoft.com/office/drawing/2014/main" id="{D8CC2C6A-84F7-F399-C822-E2638855F072}"/>
              </a:ext>
            </a:extLst>
          </p:cNvPr>
          <p:cNvGraphicFramePr>
            <a:graphicFrameLocks noGrp="1"/>
          </p:cNvGraphicFramePr>
          <p:nvPr>
            <p:extLst>
              <p:ext uri="{D42A27DB-BD31-4B8C-83A1-F6EECF244321}">
                <p14:modId xmlns:p14="http://schemas.microsoft.com/office/powerpoint/2010/main" val="522906691"/>
              </p:ext>
            </p:extLst>
          </p:nvPr>
        </p:nvGraphicFramePr>
        <p:xfrm>
          <a:off x="0" y="-1"/>
          <a:ext cx="12192000" cy="8398901"/>
        </p:xfrm>
        <a:graphic>
          <a:graphicData uri="http://schemas.openxmlformats.org/drawingml/2006/table">
            <a:tbl>
              <a:tblPr firstRow="1" bandRow="1">
                <a:tableStyleId>{5C22544A-7EE6-4342-B048-85BDC9FD1C3A}</a:tableStyleId>
              </a:tblPr>
              <a:tblGrid>
                <a:gridCol w="12192000">
                  <a:extLst>
                    <a:ext uri="{9D8B030D-6E8A-4147-A177-3AD203B41FA5}">
                      <a16:colId xmlns:a16="http://schemas.microsoft.com/office/drawing/2014/main" val="1345224065"/>
                    </a:ext>
                  </a:extLst>
                </a:gridCol>
              </a:tblGrid>
              <a:tr h="443621">
                <a:tc>
                  <a:txBody>
                    <a:bodyPr/>
                    <a:lstStyle/>
                    <a:p>
                      <a:r>
                        <a:rPr lang="en-US"/>
                        <a:t>FUTURE STATE</a:t>
                      </a: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accent1">
                        <a:lumMod val="50000"/>
                      </a:schemeClr>
                    </a:solidFill>
                  </a:tcPr>
                </a:tc>
                <a:extLst>
                  <a:ext uri="{0D108BD9-81ED-4DB2-BD59-A6C34878D82A}">
                    <a16:rowId xmlns:a16="http://schemas.microsoft.com/office/drawing/2014/main" val="2029777043"/>
                  </a:ext>
                </a:extLst>
              </a:tr>
              <a:tr h="5486205">
                <a:tc>
                  <a:txBody>
                    <a:bodyPr/>
                    <a:lstStyle/>
                    <a:p>
                      <a:pPr rtl="0" fontAlgn="base"/>
                      <a:r>
                        <a:rPr lang="en-US" sz="1200" b="0" i="0" kern="1200">
                          <a:solidFill>
                            <a:schemeClr val="dk1"/>
                          </a:solidFill>
                          <a:effectLst>
                            <a:outerShdw blurRad="38100" dist="38100" dir="2700000" algn="tl">
                              <a:srgbClr val="000000">
                                <a:alpha val="43137"/>
                              </a:srgbClr>
                            </a:outerShdw>
                          </a:effectLst>
                          <a:latin typeface="Calibri" panose="020F0502020204030204" pitchFamily="34" charset="0"/>
                          <a:ea typeface="+mn-ea"/>
                          <a:cs typeface="Calibri" panose="020F0502020204030204" pitchFamily="34" charset="0"/>
                        </a:rPr>
                        <a:t>ACROSS PORTALS </a:t>
                      </a:r>
                    </a:p>
                    <a:p>
                      <a:pPr marL="171450" marR="0" lvl="0" indent="-171450" algn="l" defTabSz="914400" rtl="0" eaLnBrk="1" fontAlgn="base" latinLnBrk="0" hangingPunct="1">
                        <a:lnSpc>
                          <a:spcPct val="100000"/>
                        </a:lnSpc>
                        <a:spcBef>
                          <a:spcPts val="0"/>
                        </a:spcBef>
                        <a:spcAft>
                          <a:spcPts val="0"/>
                        </a:spcAft>
                        <a:buClrTx/>
                        <a:buSzTx/>
                        <a:buFont typeface="Wingdings" panose="05000000000000000000" pitchFamily="2" charset="2"/>
                        <a:buChar char="§"/>
                        <a:tabLst/>
                        <a:defRPr/>
                      </a:pPr>
                      <a:r>
                        <a:rPr lang="en-US" sz="1200" b="0" i="0" kern="1200">
                          <a:solidFill>
                            <a:schemeClr val="dk1"/>
                          </a:solidFill>
                          <a:effectLst/>
                          <a:latin typeface="Calibri" panose="020F0502020204030204" pitchFamily="34" charset="0"/>
                          <a:ea typeface="+mn-ea"/>
                          <a:cs typeface="Calibri" panose="020F0502020204030204" pitchFamily="34" charset="0"/>
                        </a:rPr>
                        <a:t>Modernized and </a:t>
                      </a:r>
                      <a:r>
                        <a:rPr lang="en-US" sz="1200" b="0" i="0" kern="1200" err="1">
                          <a:solidFill>
                            <a:schemeClr val="dk1"/>
                          </a:solidFill>
                          <a:effectLst/>
                          <a:latin typeface="Calibri" panose="020F0502020204030204" pitchFamily="34" charset="0"/>
                          <a:ea typeface="+mn-ea"/>
                          <a:cs typeface="Calibri" panose="020F0502020204030204" pitchFamily="34" charset="0"/>
                        </a:rPr>
                        <a:t>replatformed</a:t>
                      </a:r>
                      <a:r>
                        <a:rPr lang="en-US" sz="1200" b="0" i="0" kern="1200">
                          <a:solidFill>
                            <a:schemeClr val="dk1"/>
                          </a:solidFill>
                          <a:effectLst/>
                          <a:latin typeface="Calibri" panose="020F0502020204030204" pitchFamily="34" charset="0"/>
                          <a:ea typeface="+mn-ea"/>
                          <a:cs typeface="Calibri" panose="020F0502020204030204" pitchFamily="34" charset="0"/>
                        </a:rPr>
                        <a:t> portals in Azure cloud with performance analytics, and audit logs for each portal.</a:t>
                      </a:r>
                    </a:p>
                    <a:p>
                      <a:pPr marL="171450" marR="0" lvl="0" indent="-171450" algn="l" defTabSz="914400" rtl="0" eaLnBrk="1" fontAlgn="base" latinLnBrk="0" hangingPunct="1">
                        <a:lnSpc>
                          <a:spcPct val="100000"/>
                        </a:lnSpc>
                        <a:spcBef>
                          <a:spcPts val="0"/>
                        </a:spcBef>
                        <a:spcAft>
                          <a:spcPts val="0"/>
                        </a:spcAft>
                        <a:buClrTx/>
                        <a:buSzTx/>
                        <a:buFont typeface="Wingdings" panose="05000000000000000000" pitchFamily="2" charset="2"/>
                        <a:buChar char="§"/>
                        <a:tabLst/>
                        <a:defRPr/>
                      </a:pPr>
                      <a:r>
                        <a:rPr lang="en-US" sz="1200" b="0" i="0" kern="1200">
                          <a:solidFill>
                            <a:schemeClr val="dk1"/>
                          </a:solidFill>
                          <a:effectLst/>
                          <a:latin typeface="Calibri" panose="020F0502020204030204" pitchFamily="34" charset="0"/>
                          <a:ea typeface="+mn-ea"/>
                          <a:cs typeface="Calibri" panose="020F0502020204030204" pitchFamily="34" charset="0"/>
                        </a:rPr>
                        <a:t>Login enhancements with centralized user profiles and continued ability to manage profiles. </a:t>
                      </a:r>
                    </a:p>
                    <a:p>
                      <a:pPr marL="171450" marR="0" lvl="0" indent="-171450" algn="l" defTabSz="914400" rtl="0" eaLnBrk="1" fontAlgn="base" latinLnBrk="0" hangingPunct="1">
                        <a:lnSpc>
                          <a:spcPct val="100000"/>
                        </a:lnSpc>
                        <a:spcBef>
                          <a:spcPts val="0"/>
                        </a:spcBef>
                        <a:spcAft>
                          <a:spcPts val="0"/>
                        </a:spcAft>
                        <a:buClrTx/>
                        <a:buSzTx/>
                        <a:buFont typeface="Wingdings" panose="05000000000000000000" pitchFamily="2" charset="2"/>
                        <a:buChar char="§"/>
                        <a:tabLst/>
                        <a:defRPr/>
                      </a:pPr>
                      <a:r>
                        <a:rPr lang="en-US" sz="1200" b="0" i="0" kern="1200">
                          <a:solidFill>
                            <a:schemeClr val="dk1"/>
                          </a:solidFill>
                          <a:effectLst/>
                          <a:latin typeface="Calibri" panose="020F0502020204030204" pitchFamily="34" charset="0"/>
                          <a:ea typeface="+mn-ea"/>
                          <a:cs typeface="Calibri" panose="020F0502020204030204" pitchFamily="34" charset="0"/>
                        </a:rPr>
                        <a:t>Ability to delete invalid profile request in mass, allowing multiple deletions of profiles.  </a:t>
                      </a:r>
                    </a:p>
                    <a:p>
                      <a:pPr marL="171450" marR="0" lvl="0" indent="-171450" algn="l" defTabSz="914400" rtl="0" eaLnBrk="1" fontAlgn="base" latinLnBrk="0" hangingPunct="1">
                        <a:lnSpc>
                          <a:spcPct val="100000"/>
                        </a:lnSpc>
                        <a:spcBef>
                          <a:spcPts val="0"/>
                        </a:spcBef>
                        <a:spcAft>
                          <a:spcPts val="0"/>
                        </a:spcAft>
                        <a:buClrTx/>
                        <a:buSzTx/>
                        <a:buFont typeface="Wingdings" panose="05000000000000000000" pitchFamily="2" charset="2"/>
                        <a:buChar char="§"/>
                        <a:tabLst/>
                        <a:defRPr/>
                      </a:pPr>
                      <a:r>
                        <a:rPr lang="en-US" sz="1200" b="0" i="0" kern="1200">
                          <a:solidFill>
                            <a:schemeClr val="dk1"/>
                          </a:solidFill>
                          <a:effectLst/>
                          <a:latin typeface="Calibri" panose="020F0502020204030204" pitchFamily="34" charset="0"/>
                          <a:ea typeface="+mn-ea"/>
                          <a:cs typeface="Calibri" panose="020F0502020204030204" pitchFamily="34" charset="0"/>
                        </a:rPr>
                        <a:t>Ability to create and manage organizations (add, delete, update). </a:t>
                      </a:r>
                    </a:p>
                    <a:p>
                      <a:pPr marL="171450" marR="0" lvl="0" indent="-171450" algn="l" defTabSz="914400" rtl="0" eaLnBrk="1" fontAlgn="base" latinLnBrk="0" hangingPunct="1">
                        <a:lnSpc>
                          <a:spcPct val="100000"/>
                        </a:lnSpc>
                        <a:spcBef>
                          <a:spcPts val="0"/>
                        </a:spcBef>
                        <a:spcAft>
                          <a:spcPts val="0"/>
                        </a:spcAft>
                        <a:buClrTx/>
                        <a:buSzTx/>
                        <a:buFont typeface="Wingdings" panose="05000000000000000000" pitchFamily="2" charset="2"/>
                        <a:buChar char="§"/>
                        <a:tabLst/>
                        <a:defRPr/>
                      </a:pPr>
                      <a:r>
                        <a:rPr lang="en-US" sz="1200" b="0" i="0" kern="1200">
                          <a:solidFill>
                            <a:schemeClr val="dk1"/>
                          </a:solidFill>
                          <a:effectLst/>
                          <a:latin typeface="Calibri" panose="020F0502020204030204" pitchFamily="34" charset="0"/>
                          <a:ea typeface="+mn-ea"/>
                          <a:cs typeface="Calibri" panose="020F0502020204030204" pitchFamily="34" charset="0"/>
                        </a:rPr>
                        <a:t>Ability to post documents/messages to the portal for suppliers.  </a:t>
                      </a:r>
                    </a:p>
                    <a:p>
                      <a:pPr marL="171450" marR="0" lvl="0" indent="-171450" algn="l" defTabSz="914400" rtl="0" eaLnBrk="1" fontAlgn="base" latinLnBrk="0" hangingPunct="1">
                        <a:lnSpc>
                          <a:spcPct val="100000"/>
                        </a:lnSpc>
                        <a:spcBef>
                          <a:spcPts val="0"/>
                        </a:spcBef>
                        <a:spcAft>
                          <a:spcPts val="0"/>
                        </a:spcAft>
                        <a:buClrTx/>
                        <a:buSzTx/>
                        <a:buFont typeface="Wingdings" panose="05000000000000000000" pitchFamily="2" charset="2"/>
                        <a:buChar char="§"/>
                        <a:tabLst/>
                        <a:defRPr/>
                      </a:pPr>
                      <a:r>
                        <a:rPr lang="en-US" sz="1200" b="0" i="0" kern="1200">
                          <a:solidFill>
                            <a:schemeClr val="dk1"/>
                          </a:solidFill>
                          <a:effectLst/>
                          <a:latin typeface="Calibri" panose="020F0502020204030204" pitchFamily="34" charset="0"/>
                          <a:ea typeface="+mn-ea"/>
                          <a:cs typeface="Calibri" panose="020F0502020204030204" pitchFamily="34" charset="0"/>
                        </a:rPr>
                        <a:t>Additional admin users capable of creating and managing organizations outside of the AMS team. </a:t>
                      </a:r>
                    </a:p>
                    <a:p>
                      <a:pPr marL="171450" marR="0" lvl="0" indent="-171450" algn="l" defTabSz="914400" rtl="0" eaLnBrk="1" fontAlgn="base" latinLnBrk="0" hangingPunct="1">
                        <a:lnSpc>
                          <a:spcPct val="100000"/>
                        </a:lnSpc>
                        <a:spcBef>
                          <a:spcPts val="0"/>
                        </a:spcBef>
                        <a:spcAft>
                          <a:spcPts val="0"/>
                        </a:spcAft>
                        <a:buClrTx/>
                        <a:buSzTx/>
                        <a:buFont typeface="Wingdings" panose="05000000000000000000" pitchFamily="2" charset="2"/>
                        <a:buChar char="§"/>
                        <a:tabLst/>
                        <a:defRPr/>
                      </a:pPr>
                      <a:r>
                        <a:rPr lang="en-US" sz="1200" b="0" i="0" kern="1200">
                          <a:solidFill>
                            <a:schemeClr val="dk1"/>
                          </a:solidFill>
                          <a:effectLst/>
                          <a:latin typeface="Calibri" panose="020F0502020204030204" pitchFamily="34" charset="0"/>
                          <a:ea typeface="+mn-ea"/>
                          <a:cs typeface="Calibri" panose="020F0502020204030204" pitchFamily="34" charset="0"/>
                        </a:rPr>
                        <a:t>Reporting enhancements as applicable across or per portal, such as: </a:t>
                      </a:r>
                    </a:p>
                    <a:p>
                      <a:pPr marL="342900" marR="0" lvl="0" indent="-1714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200" b="0" i="0" kern="1200">
                          <a:solidFill>
                            <a:schemeClr val="dk1"/>
                          </a:solidFill>
                          <a:effectLst/>
                          <a:latin typeface="Calibri" panose="020F0502020204030204" pitchFamily="34" charset="0"/>
                          <a:ea typeface="+mn-ea"/>
                          <a:cs typeface="Calibri" panose="020F0502020204030204" pitchFamily="34" charset="0"/>
                        </a:rPr>
                        <a:t>Report breaking down DRV volumes by the percentages of the Pipeline Delivery Matrix.  </a:t>
                      </a:r>
                    </a:p>
                    <a:p>
                      <a:pPr marL="342900" marR="0" lvl="0" indent="-1714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200" b="0" i="0" kern="1200">
                          <a:solidFill>
                            <a:schemeClr val="dk1"/>
                          </a:solidFill>
                          <a:effectLst/>
                          <a:latin typeface="Calibri" panose="020F0502020204030204" pitchFamily="34" charset="0"/>
                          <a:ea typeface="+mn-ea"/>
                          <a:cs typeface="Calibri" panose="020F0502020204030204" pitchFamily="34" charset="0"/>
                        </a:rPr>
                        <a:t>Report showing the total DC nomination matching the reallocated load in the BBS.  </a:t>
                      </a:r>
                    </a:p>
                    <a:p>
                      <a:pPr marL="342900" marR="0" lvl="0" indent="-1714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200" b="0" i="0" kern="1200">
                          <a:solidFill>
                            <a:schemeClr val="dk1"/>
                          </a:solidFill>
                          <a:effectLst/>
                          <a:latin typeface="Calibri" panose="020F0502020204030204" pitchFamily="34" charset="0"/>
                          <a:ea typeface="+mn-ea"/>
                          <a:cs typeface="Calibri" panose="020F0502020204030204" pitchFamily="34" charset="0"/>
                        </a:rPr>
                        <a:t>Cleaned up and functional Interruptible Adjustment Activity Report.  </a:t>
                      </a:r>
                    </a:p>
                    <a:p>
                      <a:pPr marL="342900" marR="0" lvl="0" indent="-1714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200" b="0" i="0" kern="1200">
                          <a:solidFill>
                            <a:schemeClr val="dk1"/>
                          </a:solidFill>
                          <a:effectLst/>
                          <a:latin typeface="Calibri" panose="020F0502020204030204" pitchFamily="34" charset="0"/>
                          <a:ea typeface="+mn-ea"/>
                          <a:cs typeface="Calibri" panose="020F0502020204030204" pitchFamily="34" charset="0"/>
                        </a:rPr>
                        <a:t>Capability for users to filter out inactive accounts from reports.  </a:t>
                      </a:r>
                    </a:p>
                    <a:p>
                      <a:pPr marL="171450"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endParaRPr lang="en-US" sz="1200" b="0" i="0" kern="1200">
                        <a:solidFill>
                          <a:schemeClr val="dk1"/>
                        </a:solidFill>
                        <a:effectLst/>
                        <a:latin typeface="Calibri" panose="020F0502020204030204" pitchFamily="34" charset="0"/>
                        <a:ea typeface="+mn-ea"/>
                        <a:cs typeface="Calibri" panose="020F0502020204030204" pitchFamily="34" charset="0"/>
                      </a:endParaRPr>
                    </a:p>
                    <a:p>
                      <a:pPr rtl="0" fontAlgn="base"/>
                      <a:r>
                        <a:rPr lang="en-US" sz="1200" b="0" i="0" kern="1200">
                          <a:solidFill>
                            <a:schemeClr val="dk1"/>
                          </a:solidFill>
                          <a:effectLst>
                            <a:outerShdw blurRad="38100" dist="38100" dir="2700000" algn="tl">
                              <a:srgbClr val="000000">
                                <a:alpha val="43137"/>
                              </a:srgbClr>
                            </a:outerShdw>
                          </a:effectLst>
                          <a:latin typeface="Calibri" panose="020F0502020204030204" pitchFamily="34" charset="0"/>
                          <a:ea typeface="+mn-ea"/>
                          <a:cs typeface="Calibri" panose="020F0502020204030204" pitchFamily="34" charset="0"/>
                        </a:rPr>
                        <a:t>MARKETER AND BULLETIN BOARD SYSTEM (BBS) PORTALS’ INTEGRATION</a:t>
                      </a:r>
                    </a:p>
                    <a:p>
                      <a:pPr marL="171450" indent="-171450" rtl="0" fontAlgn="base">
                        <a:buFont typeface="Wingdings" panose="05000000000000000000" pitchFamily="2" charset="2"/>
                        <a:buChar char="§"/>
                      </a:pPr>
                      <a:r>
                        <a:rPr lang="en-US" sz="1200" b="0" i="0" kern="1200">
                          <a:solidFill>
                            <a:schemeClr val="dk1"/>
                          </a:solidFill>
                          <a:effectLst/>
                          <a:latin typeface="Calibri" panose="020F0502020204030204" pitchFamily="34" charset="0"/>
                          <a:ea typeface="+mn-ea"/>
                          <a:cs typeface="Calibri" panose="020F0502020204030204" pitchFamily="34" charset="0"/>
                        </a:rPr>
                        <a:t>Seamless integration of Marketer Portal and BBS portals.   </a:t>
                      </a:r>
                    </a:p>
                    <a:p>
                      <a:pPr marL="171450" indent="-171450" rtl="0" fontAlgn="base">
                        <a:buFont typeface="Wingdings" panose="05000000000000000000" pitchFamily="2" charset="2"/>
                        <a:buChar char="§"/>
                      </a:pPr>
                      <a:r>
                        <a:rPr lang="en-US" sz="1200" b="0" i="0" kern="1200">
                          <a:solidFill>
                            <a:schemeClr val="dk1"/>
                          </a:solidFill>
                          <a:effectLst/>
                          <a:latin typeface="Calibri" panose="020F0502020204030204" pitchFamily="34" charset="0"/>
                          <a:ea typeface="+mn-ea"/>
                          <a:cs typeface="Calibri" panose="020F0502020204030204" pitchFamily="34" charset="0"/>
                        </a:rPr>
                        <a:t>Test bills automatically sent to suppliers in BPQA</a:t>
                      </a:r>
                    </a:p>
                    <a:p>
                      <a:pPr rtl="0" fontAlgn="base"/>
                      <a:r>
                        <a:rPr lang="en-US" sz="1200" b="0" i="0" kern="1200">
                          <a:solidFill>
                            <a:schemeClr val="dk1"/>
                          </a:solidFill>
                          <a:effectLst/>
                          <a:latin typeface="Calibri" panose="020F0502020204030204" pitchFamily="34" charset="0"/>
                          <a:ea typeface="+mn-ea"/>
                          <a:cs typeface="Calibri" panose="020F0502020204030204" pitchFamily="34" charset="0"/>
                        </a:rPr>
                        <a:t> </a:t>
                      </a:r>
                    </a:p>
                    <a:p>
                      <a:pPr rtl="0" fontAlgn="base"/>
                      <a:r>
                        <a:rPr lang="en-US" sz="1200" b="0" i="0" kern="1200">
                          <a:solidFill>
                            <a:schemeClr val="dk1"/>
                          </a:solidFill>
                          <a:effectLst>
                            <a:outerShdw blurRad="38100" dist="38100" dir="2700000" algn="tl">
                              <a:srgbClr val="000000">
                                <a:alpha val="43137"/>
                              </a:srgbClr>
                            </a:outerShdw>
                          </a:effectLst>
                          <a:latin typeface="Calibri" panose="020F0502020204030204" pitchFamily="34" charset="0"/>
                          <a:ea typeface="+mn-ea"/>
                          <a:cs typeface="Calibri" panose="020F0502020204030204" pitchFamily="34" charset="0"/>
                        </a:rPr>
                        <a:t>ENERGY ASSISTANCE PORTAL </a:t>
                      </a:r>
                    </a:p>
                    <a:p>
                      <a:pPr marL="171450" indent="-171450" rtl="0" fontAlgn="base">
                        <a:buFont typeface="Wingdings" panose="05000000000000000000" pitchFamily="2" charset="2"/>
                        <a:buChar char="§"/>
                      </a:pPr>
                      <a:r>
                        <a:rPr lang="en-US" sz="1200" b="0" i="0" kern="1200">
                          <a:solidFill>
                            <a:schemeClr val="dk1"/>
                          </a:solidFill>
                          <a:effectLst/>
                          <a:latin typeface="Calibri" panose="020F0502020204030204" pitchFamily="34" charset="0"/>
                          <a:ea typeface="+mn-ea"/>
                          <a:cs typeface="Calibri" panose="020F0502020204030204" pitchFamily="34" charset="0"/>
                        </a:rPr>
                        <a:t>Integration with SAP allowing for interaction records to post upon pledge being placed on account by an agency. </a:t>
                      </a:r>
                    </a:p>
                    <a:p>
                      <a:pPr marL="342900" indent="-171450" rtl="0" fontAlgn="base">
                        <a:buFont typeface="Arial" panose="020B0604020202020204" pitchFamily="34" charset="0"/>
                        <a:buChar char="•"/>
                      </a:pPr>
                      <a:r>
                        <a:rPr lang="en-US" sz="1200" b="0" i="0" kern="1200">
                          <a:solidFill>
                            <a:schemeClr val="dk1"/>
                          </a:solidFill>
                          <a:effectLst/>
                          <a:latin typeface="Calibri" panose="020F0502020204030204" pitchFamily="34" charset="0"/>
                          <a:ea typeface="+mn-ea"/>
                          <a:cs typeface="Calibri" panose="020F0502020204030204" pitchFamily="34" charset="0"/>
                        </a:rPr>
                        <a:t>Interaction record flagging identifying accounts on emergency hold. </a:t>
                      </a:r>
                    </a:p>
                    <a:p>
                      <a:pPr marL="171450" indent="-171450" rtl="0" fontAlgn="base">
                        <a:buFont typeface="Wingdings" panose="05000000000000000000" pitchFamily="2" charset="2"/>
                        <a:buChar char="§"/>
                      </a:pPr>
                      <a:r>
                        <a:rPr lang="en-US" sz="1200" b="0" i="0" kern="1200">
                          <a:solidFill>
                            <a:schemeClr val="dk1"/>
                          </a:solidFill>
                          <a:effectLst/>
                          <a:latin typeface="Calibri" panose="020F0502020204030204" pitchFamily="34" charset="0"/>
                          <a:ea typeface="+mn-ea"/>
                          <a:cs typeface="Calibri" panose="020F0502020204030204" pitchFamily="34" charset="0"/>
                        </a:rPr>
                        <a:t>Posted updates and post trackable grant details from SAP.</a:t>
                      </a:r>
                    </a:p>
                    <a:p>
                      <a:pPr marL="171450" indent="-171450" rtl="0" fontAlgn="base">
                        <a:buFont typeface="Wingdings" panose="05000000000000000000" pitchFamily="2" charset="2"/>
                        <a:buChar char="§"/>
                      </a:pPr>
                      <a:r>
                        <a:rPr lang="en-US" sz="1200" b="0" i="0" kern="1200">
                          <a:solidFill>
                            <a:schemeClr val="dk1"/>
                          </a:solidFill>
                          <a:effectLst/>
                          <a:latin typeface="Calibri" panose="020F0502020204030204" pitchFamily="34" charset="0"/>
                          <a:ea typeface="+mn-ea"/>
                          <a:cs typeface="Calibri" panose="020F0502020204030204" pitchFamily="34" charset="0"/>
                        </a:rPr>
                        <a:t>Pledge amounts posting capabilities to interaction records in addition to placing dunning lock in SAP per jurisdictional requirements. </a:t>
                      </a:r>
                    </a:p>
                    <a:p>
                      <a:pPr marL="171450" indent="-171450" rtl="0" fontAlgn="base">
                        <a:buFont typeface="Wingdings" panose="05000000000000000000" pitchFamily="2" charset="2"/>
                        <a:buChar char="§"/>
                      </a:pPr>
                      <a:r>
                        <a:rPr lang="en-US" sz="1200" b="0" i="0" kern="1200">
                          <a:solidFill>
                            <a:schemeClr val="dk1"/>
                          </a:solidFill>
                          <a:effectLst/>
                          <a:latin typeface="Calibri" panose="020F0502020204030204" pitchFamily="34" charset="0"/>
                          <a:ea typeface="+mn-ea"/>
                          <a:cs typeface="Calibri" panose="020F0502020204030204" pitchFamily="34" charset="0"/>
                        </a:rPr>
                        <a:t>Grant records, received and not received payments available within portal. </a:t>
                      </a:r>
                    </a:p>
                    <a:p>
                      <a:pPr marL="171450" indent="-171450" rtl="0" fontAlgn="base">
                        <a:buFont typeface="Wingdings" panose="05000000000000000000" pitchFamily="2" charset="2"/>
                        <a:buChar char="§"/>
                      </a:pPr>
                      <a:r>
                        <a:rPr lang="en-US" sz="1200" b="0" i="0" kern="1200">
                          <a:solidFill>
                            <a:schemeClr val="dk1"/>
                          </a:solidFill>
                          <a:effectLst/>
                          <a:latin typeface="Calibri" panose="020F0502020204030204" pitchFamily="34" charset="0"/>
                          <a:ea typeface="+mn-ea"/>
                          <a:cs typeface="Calibri" panose="020F0502020204030204" pitchFamily="34" charset="0"/>
                        </a:rPr>
                        <a:t>Automated reconnection requests, including scheduled reconnection 620/621 orders. </a:t>
                      </a:r>
                    </a:p>
                    <a:p>
                      <a:pPr marL="171450" indent="-171450" rtl="0" fontAlgn="base">
                        <a:buFont typeface="Wingdings" panose="05000000000000000000" pitchFamily="2" charset="2"/>
                        <a:buChar char="§"/>
                      </a:pPr>
                      <a:r>
                        <a:rPr lang="en-US" sz="1200" b="0" i="0" kern="1200">
                          <a:solidFill>
                            <a:schemeClr val="dk1"/>
                          </a:solidFill>
                          <a:effectLst/>
                          <a:latin typeface="Calibri" panose="020F0502020204030204" pitchFamily="34" charset="0"/>
                          <a:ea typeface="+mn-ea"/>
                          <a:cs typeface="Calibri" panose="020F0502020204030204" pitchFamily="34" charset="0"/>
                        </a:rPr>
                        <a:t>12 previous months updated payment transaction history with payment type designation display.</a:t>
                      </a:r>
                    </a:p>
                    <a:p>
                      <a:pPr marL="171450" indent="-171450" rtl="0" fontAlgn="base">
                        <a:buFont typeface="Wingdings" panose="05000000000000000000" pitchFamily="2" charset="2"/>
                        <a:buChar char="§"/>
                      </a:pPr>
                      <a:r>
                        <a:rPr lang="en-US" sz="1200" b="0" i="0" kern="1200">
                          <a:solidFill>
                            <a:schemeClr val="dk1"/>
                          </a:solidFill>
                          <a:effectLst/>
                          <a:latin typeface="Calibri" panose="020F0502020204030204" pitchFamily="34" charset="0"/>
                          <a:ea typeface="+mn-ea"/>
                          <a:cs typeface="Calibri" panose="020F0502020204030204" pitchFamily="34" charset="0"/>
                        </a:rPr>
                        <a:t>Display open/payable balances to be billed as part of installment plans, as well as payable totals for all accounts. </a:t>
                      </a:r>
                    </a:p>
                    <a:p>
                      <a:pPr marL="171450" indent="-171450" rtl="0" fontAlgn="base">
                        <a:buFont typeface="Wingdings" panose="05000000000000000000" pitchFamily="2" charset="2"/>
                        <a:buChar char="§"/>
                      </a:pPr>
                      <a:r>
                        <a:rPr lang="en-US" sz="1200" b="0" i="0" kern="1200">
                          <a:solidFill>
                            <a:schemeClr val="dk1"/>
                          </a:solidFill>
                          <a:effectLst/>
                          <a:latin typeface="Calibri" panose="020F0502020204030204" pitchFamily="34" charset="0"/>
                          <a:ea typeface="+mn-ea"/>
                          <a:cs typeface="Calibri" panose="020F0502020204030204" pitchFamily="34" charset="0"/>
                        </a:rPr>
                        <a:t>Reporting enhancements: </a:t>
                      </a:r>
                    </a:p>
                    <a:p>
                      <a:pPr marL="344488" indent="-173038" rtl="0" fontAlgn="base">
                        <a:buFont typeface="Arial" panose="020B0604020202020204" pitchFamily="34" charset="0"/>
                        <a:buChar char="•"/>
                      </a:pPr>
                      <a:r>
                        <a:rPr lang="en-US" sz="1200" b="0" i="0" kern="1200">
                          <a:solidFill>
                            <a:schemeClr val="dk1"/>
                          </a:solidFill>
                          <a:effectLst/>
                          <a:latin typeface="Calibri" panose="020F0502020204030204" pitchFamily="34" charset="0"/>
                          <a:ea typeface="+mn-ea"/>
                          <a:cs typeface="Calibri" panose="020F0502020204030204" pitchFamily="34" charset="0"/>
                        </a:rPr>
                        <a:t>Grants received from agencies reporting in place, with payments due &lt;/=90 days. </a:t>
                      </a:r>
                    </a:p>
                    <a:p>
                      <a:pPr marL="344488" indent="-173038" rtl="0" fontAlgn="base">
                        <a:buFont typeface="Arial" panose="020B0604020202020204" pitchFamily="34" charset="0"/>
                        <a:buChar char="•"/>
                      </a:pPr>
                      <a:r>
                        <a:rPr lang="en-US" sz="1200" b="0" i="0" kern="1200">
                          <a:solidFill>
                            <a:schemeClr val="dk1"/>
                          </a:solidFill>
                          <a:effectLst/>
                          <a:latin typeface="Calibri" panose="020F0502020204030204" pitchFamily="34" charset="0"/>
                          <a:ea typeface="+mn-ea"/>
                          <a:cs typeface="Calibri" panose="020F0502020204030204" pitchFamily="34" charset="0"/>
                        </a:rPr>
                        <a:t>Available </a:t>
                      </a:r>
                      <a:r>
                        <a:rPr lang="en-US" sz="1200" b="0" i="0" kern="1200" err="1">
                          <a:solidFill>
                            <a:schemeClr val="dk1"/>
                          </a:solidFill>
                          <a:effectLst/>
                          <a:latin typeface="Calibri" panose="020F0502020204030204" pitchFamily="34" charset="0"/>
                          <a:ea typeface="+mn-ea"/>
                          <a:cs typeface="Calibri" panose="020F0502020204030204" pitchFamily="34" charset="0"/>
                        </a:rPr>
                        <a:t>PowerBI</a:t>
                      </a:r>
                      <a:r>
                        <a:rPr lang="en-US" sz="1200" b="0" i="0" kern="1200">
                          <a:solidFill>
                            <a:schemeClr val="dk1"/>
                          </a:solidFill>
                          <a:effectLst/>
                          <a:latin typeface="Calibri" panose="020F0502020204030204" pitchFamily="34" charset="0"/>
                          <a:ea typeface="+mn-ea"/>
                          <a:cs typeface="Calibri" panose="020F0502020204030204" pitchFamily="34" charset="0"/>
                        </a:rPr>
                        <a:t> supplier active contracts and pending enrollment reports.</a:t>
                      </a:r>
                    </a:p>
                    <a:p>
                      <a:pPr marL="171450" indent="-171450" rtl="0" fontAlgn="base">
                        <a:buFont typeface="Wingdings" panose="05000000000000000000" pitchFamily="2" charset="2"/>
                        <a:buChar char="§"/>
                      </a:pPr>
                      <a:r>
                        <a:rPr lang="en-US" sz="1200" b="0" i="0" kern="1200">
                          <a:solidFill>
                            <a:schemeClr val="dk1"/>
                          </a:solidFill>
                          <a:effectLst/>
                          <a:latin typeface="Calibri" panose="020F0502020204030204" pitchFamily="34" charset="0"/>
                          <a:ea typeface="+mn-ea"/>
                          <a:cs typeface="Calibri" panose="020F0502020204030204" pitchFamily="34" charset="0"/>
                        </a:rPr>
                        <a:t>12-month printable PDF Consumption form with Washington Gas header.</a:t>
                      </a:r>
                    </a:p>
                    <a:p>
                      <a:pPr marL="171450" indent="-171450" rtl="0" fontAlgn="base">
                        <a:buFont typeface="Wingdings" panose="05000000000000000000" pitchFamily="2" charset="2"/>
                        <a:buChar char="§"/>
                      </a:pPr>
                      <a:r>
                        <a:rPr lang="en-US" sz="1200" b="0" i="0" kern="1200">
                          <a:solidFill>
                            <a:schemeClr val="dk1"/>
                          </a:solidFill>
                          <a:effectLst/>
                          <a:latin typeface="Calibri" panose="020F0502020204030204" pitchFamily="34" charset="0"/>
                          <a:ea typeface="+mn-ea"/>
                          <a:cs typeface="Calibri" panose="020F0502020204030204" pitchFamily="34" charset="0"/>
                        </a:rPr>
                        <a:t>Option to “Generate letter” in Energy Usage tab. </a:t>
                      </a:r>
                    </a:p>
                    <a:p>
                      <a:endParaRPr lang="en-US" sz="1200"/>
                    </a:p>
                    <a:p>
                      <a:endParaRPr lang="en-US" sz="1200"/>
                    </a:p>
                    <a:p>
                      <a:endParaRPr lang="en-US" sz="1200"/>
                    </a:p>
                    <a:p>
                      <a:endParaRPr lang="en-US" sz="1200"/>
                    </a:p>
                    <a:p>
                      <a:endParaRPr lang="en-US" sz="1200"/>
                    </a:p>
                    <a:p>
                      <a:endParaRPr lang="en-US" sz="1200"/>
                    </a:p>
                    <a:p>
                      <a:endParaRPr lang="en-US" sz="1200"/>
                    </a:p>
                    <a:p>
                      <a:endParaRPr lang="en-US" sz="1200"/>
                    </a:p>
                    <a:p>
                      <a:endParaRPr lang="en-US" sz="1200"/>
                    </a:p>
                    <a:p>
                      <a:endParaRPr lang="en-US" sz="1200"/>
                    </a:p>
                    <a:p>
                      <a:endParaRPr lang="en-US" sz="1200"/>
                    </a:p>
                    <a:p>
                      <a:endParaRPr lang="en-US" sz="1200"/>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540292361"/>
                  </a:ext>
                </a:extLst>
              </a:tr>
            </a:tbl>
          </a:graphicData>
        </a:graphic>
      </p:graphicFrame>
    </p:spTree>
    <p:extLst>
      <p:ext uri="{BB962C8B-B14F-4D97-AF65-F5344CB8AC3E}">
        <p14:creationId xmlns:p14="http://schemas.microsoft.com/office/powerpoint/2010/main" val="1174414030"/>
      </p:ext>
    </p:extLst>
  </p:cSld>
  <p:clrMapOvr>
    <a:masterClrMapping/>
  </p:clrMapOvr>
  <p:transition spd="med">
    <p:wipe dir="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A507D5-E26B-09FC-583A-02C64F051142}"/>
              </a:ext>
            </a:extLst>
          </p:cNvPr>
          <p:cNvSpPr>
            <a:spLocks noGrp="1"/>
          </p:cNvSpPr>
          <p:nvPr>
            <p:ph type="title"/>
          </p:nvPr>
        </p:nvSpPr>
        <p:spPr/>
        <p:txBody>
          <a:bodyPr/>
          <a:lstStyle/>
          <a:p>
            <a:r>
              <a:rPr lang="en-US"/>
              <a:t>Project Timeline – Under Review (Placeholder)</a:t>
            </a:r>
          </a:p>
        </p:txBody>
      </p:sp>
      <p:sp>
        <p:nvSpPr>
          <p:cNvPr id="4" name="Slide Number Placeholder 3">
            <a:extLst>
              <a:ext uri="{FF2B5EF4-FFF2-40B4-BE49-F238E27FC236}">
                <a16:creationId xmlns:a16="http://schemas.microsoft.com/office/drawing/2014/main" id="{CB51FA1E-A000-E67C-6261-7EA7386E9B1B}"/>
              </a:ext>
            </a:extLst>
          </p:cNvPr>
          <p:cNvSpPr>
            <a:spLocks noGrp="1"/>
          </p:cNvSpPr>
          <p:nvPr>
            <p:ph type="sldNum" sz="quarter" idx="4"/>
          </p:nvPr>
        </p:nvSpPr>
        <p:spPr/>
        <p:txBody>
          <a:bodyPr/>
          <a:lstStyle/>
          <a:p>
            <a:pPr fontAlgn="base">
              <a:spcBef>
                <a:spcPct val="0"/>
              </a:spcBef>
              <a:spcAft>
                <a:spcPct val="0"/>
              </a:spcAft>
            </a:pPr>
            <a:fld id="{FAD7BA16-B2D5-D54C-893C-26B8E5DA63D8}" type="slidenum">
              <a:rPr lang="en-US" smtClean="0">
                <a:cs typeface="Arial" charset="0"/>
              </a:rPr>
              <a:pPr fontAlgn="base">
                <a:spcBef>
                  <a:spcPct val="0"/>
                </a:spcBef>
                <a:spcAft>
                  <a:spcPct val="0"/>
                </a:spcAft>
              </a:pPr>
              <a:t>11</a:t>
            </a:fld>
            <a:endParaRPr lang="en-US">
              <a:cs typeface="Arial" charset="0"/>
            </a:endParaRPr>
          </a:p>
        </p:txBody>
      </p:sp>
      <p:graphicFrame>
        <p:nvGraphicFramePr>
          <p:cNvPr id="5" name="Table 4">
            <a:extLst>
              <a:ext uri="{FF2B5EF4-FFF2-40B4-BE49-F238E27FC236}">
                <a16:creationId xmlns:a16="http://schemas.microsoft.com/office/drawing/2014/main" id="{056F0A9D-FEE3-8AB2-E1EE-53107E3FE9DD}"/>
              </a:ext>
            </a:extLst>
          </p:cNvPr>
          <p:cNvGraphicFramePr>
            <a:graphicFrameLocks noGrp="1"/>
          </p:cNvGraphicFramePr>
          <p:nvPr>
            <p:extLst>
              <p:ext uri="{D42A27DB-BD31-4B8C-83A1-F6EECF244321}">
                <p14:modId xmlns:p14="http://schemas.microsoft.com/office/powerpoint/2010/main" val="1419966327"/>
              </p:ext>
            </p:extLst>
          </p:nvPr>
        </p:nvGraphicFramePr>
        <p:xfrm>
          <a:off x="46702" y="1698020"/>
          <a:ext cx="12033126" cy="1192778"/>
        </p:xfrm>
        <a:graphic>
          <a:graphicData uri="http://schemas.openxmlformats.org/drawingml/2006/table">
            <a:tbl>
              <a:tblPr firstRow="1" bandRow="1">
                <a:tableStyleId>{5C22544A-7EE6-4342-B048-85BDC9FD1C3A}</a:tableStyleId>
              </a:tblPr>
              <a:tblGrid>
                <a:gridCol w="668507">
                  <a:extLst>
                    <a:ext uri="{9D8B030D-6E8A-4147-A177-3AD203B41FA5}">
                      <a16:colId xmlns:a16="http://schemas.microsoft.com/office/drawing/2014/main" val="277799552"/>
                    </a:ext>
                  </a:extLst>
                </a:gridCol>
                <a:gridCol w="668507">
                  <a:extLst>
                    <a:ext uri="{9D8B030D-6E8A-4147-A177-3AD203B41FA5}">
                      <a16:colId xmlns:a16="http://schemas.microsoft.com/office/drawing/2014/main" val="2154108922"/>
                    </a:ext>
                  </a:extLst>
                </a:gridCol>
                <a:gridCol w="668507">
                  <a:extLst>
                    <a:ext uri="{9D8B030D-6E8A-4147-A177-3AD203B41FA5}">
                      <a16:colId xmlns:a16="http://schemas.microsoft.com/office/drawing/2014/main" val="497346803"/>
                    </a:ext>
                  </a:extLst>
                </a:gridCol>
                <a:gridCol w="668507">
                  <a:extLst>
                    <a:ext uri="{9D8B030D-6E8A-4147-A177-3AD203B41FA5}">
                      <a16:colId xmlns:a16="http://schemas.microsoft.com/office/drawing/2014/main" val="1974821985"/>
                    </a:ext>
                  </a:extLst>
                </a:gridCol>
                <a:gridCol w="668507">
                  <a:extLst>
                    <a:ext uri="{9D8B030D-6E8A-4147-A177-3AD203B41FA5}">
                      <a16:colId xmlns:a16="http://schemas.microsoft.com/office/drawing/2014/main" val="1278772824"/>
                    </a:ext>
                  </a:extLst>
                </a:gridCol>
                <a:gridCol w="668507">
                  <a:extLst>
                    <a:ext uri="{9D8B030D-6E8A-4147-A177-3AD203B41FA5}">
                      <a16:colId xmlns:a16="http://schemas.microsoft.com/office/drawing/2014/main" val="3286326800"/>
                    </a:ext>
                  </a:extLst>
                </a:gridCol>
                <a:gridCol w="668507">
                  <a:extLst>
                    <a:ext uri="{9D8B030D-6E8A-4147-A177-3AD203B41FA5}">
                      <a16:colId xmlns:a16="http://schemas.microsoft.com/office/drawing/2014/main" val="618837397"/>
                    </a:ext>
                  </a:extLst>
                </a:gridCol>
                <a:gridCol w="668507">
                  <a:extLst>
                    <a:ext uri="{9D8B030D-6E8A-4147-A177-3AD203B41FA5}">
                      <a16:colId xmlns:a16="http://schemas.microsoft.com/office/drawing/2014/main" val="191065068"/>
                    </a:ext>
                  </a:extLst>
                </a:gridCol>
                <a:gridCol w="668507">
                  <a:extLst>
                    <a:ext uri="{9D8B030D-6E8A-4147-A177-3AD203B41FA5}">
                      <a16:colId xmlns:a16="http://schemas.microsoft.com/office/drawing/2014/main" val="1390796454"/>
                    </a:ext>
                  </a:extLst>
                </a:gridCol>
                <a:gridCol w="668507">
                  <a:extLst>
                    <a:ext uri="{9D8B030D-6E8A-4147-A177-3AD203B41FA5}">
                      <a16:colId xmlns:a16="http://schemas.microsoft.com/office/drawing/2014/main" val="1872535147"/>
                    </a:ext>
                  </a:extLst>
                </a:gridCol>
                <a:gridCol w="668507">
                  <a:extLst>
                    <a:ext uri="{9D8B030D-6E8A-4147-A177-3AD203B41FA5}">
                      <a16:colId xmlns:a16="http://schemas.microsoft.com/office/drawing/2014/main" val="748928399"/>
                    </a:ext>
                  </a:extLst>
                </a:gridCol>
                <a:gridCol w="668507">
                  <a:extLst>
                    <a:ext uri="{9D8B030D-6E8A-4147-A177-3AD203B41FA5}">
                      <a16:colId xmlns:a16="http://schemas.microsoft.com/office/drawing/2014/main" val="76843200"/>
                    </a:ext>
                  </a:extLst>
                </a:gridCol>
                <a:gridCol w="668507">
                  <a:extLst>
                    <a:ext uri="{9D8B030D-6E8A-4147-A177-3AD203B41FA5}">
                      <a16:colId xmlns:a16="http://schemas.microsoft.com/office/drawing/2014/main" val="300912752"/>
                    </a:ext>
                  </a:extLst>
                </a:gridCol>
                <a:gridCol w="668507">
                  <a:extLst>
                    <a:ext uri="{9D8B030D-6E8A-4147-A177-3AD203B41FA5}">
                      <a16:colId xmlns:a16="http://schemas.microsoft.com/office/drawing/2014/main" val="2007681547"/>
                    </a:ext>
                  </a:extLst>
                </a:gridCol>
                <a:gridCol w="668507">
                  <a:extLst>
                    <a:ext uri="{9D8B030D-6E8A-4147-A177-3AD203B41FA5}">
                      <a16:colId xmlns:a16="http://schemas.microsoft.com/office/drawing/2014/main" val="3939829909"/>
                    </a:ext>
                  </a:extLst>
                </a:gridCol>
                <a:gridCol w="668507">
                  <a:extLst>
                    <a:ext uri="{9D8B030D-6E8A-4147-A177-3AD203B41FA5}">
                      <a16:colId xmlns:a16="http://schemas.microsoft.com/office/drawing/2014/main" val="3370026078"/>
                    </a:ext>
                  </a:extLst>
                </a:gridCol>
                <a:gridCol w="668507">
                  <a:extLst>
                    <a:ext uri="{9D8B030D-6E8A-4147-A177-3AD203B41FA5}">
                      <a16:colId xmlns:a16="http://schemas.microsoft.com/office/drawing/2014/main" val="657860747"/>
                    </a:ext>
                  </a:extLst>
                </a:gridCol>
                <a:gridCol w="668507">
                  <a:extLst>
                    <a:ext uri="{9D8B030D-6E8A-4147-A177-3AD203B41FA5}">
                      <a16:colId xmlns:a16="http://schemas.microsoft.com/office/drawing/2014/main" val="2747036389"/>
                    </a:ext>
                  </a:extLst>
                </a:gridCol>
              </a:tblGrid>
              <a:tr h="20429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750" b="0">
                          <a:solidFill>
                            <a:schemeClr val="tx1">
                              <a:lumMod val="65000"/>
                              <a:lumOff val="35000"/>
                            </a:schemeClr>
                          </a:solidFill>
                          <a:latin typeface="+mn-lt"/>
                        </a:rPr>
                        <a:t>Oct 28, ‘24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750" b="0">
                          <a:solidFill>
                            <a:schemeClr val="tx1">
                              <a:lumMod val="65000"/>
                              <a:lumOff val="35000"/>
                            </a:schemeClr>
                          </a:solidFill>
                          <a:latin typeface="+mn-lt"/>
                        </a:rPr>
                        <a:t>Nov 11, ‘24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750" b="0">
                          <a:solidFill>
                            <a:schemeClr val="tx1">
                              <a:lumMod val="65000"/>
                              <a:lumOff val="35000"/>
                            </a:schemeClr>
                          </a:solidFill>
                          <a:latin typeface="+mn-lt"/>
                        </a:rPr>
                        <a:t>Nov 25, ‘24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a:ln>
                            <a:noFill/>
                          </a:ln>
                          <a:solidFill>
                            <a:srgbClr val="000000">
                              <a:lumMod val="65000"/>
                              <a:lumOff val="35000"/>
                            </a:srgbClr>
                          </a:solidFill>
                          <a:effectLst/>
                          <a:uLnTx/>
                          <a:uFillTx/>
                          <a:latin typeface="+mn-lt"/>
                          <a:ea typeface="+mn-ea"/>
                          <a:cs typeface="+mn-cs"/>
                        </a:rPr>
                        <a:t>Dec 09, ‘24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a:ln>
                            <a:noFill/>
                          </a:ln>
                          <a:solidFill>
                            <a:srgbClr val="000000">
                              <a:lumMod val="65000"/>
                              <a:lumOff val="35000"/>
                            </a:srgbClr>
                          </a:solidFill>
                          <a:effectLst/>
                          <a:uLnTx/>
                          <a:uFillTx/>
                          <a:latin typeface="+mn-lt"/>
                          <a:ea typeface="+mn-ea"/>
                          <a:cs typeface="+mn-cs"/>
                        </a:rPr>
                        <a:t>Dec 23, ‘24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a:ln>
                            <a:noFill/>
                          </a:ln>
                          <a:solidFill>
                            <a:srgbClr val="000000">
                              <a:lumMod val="65000"/>
                              <a:lumOff val="35000"/>
                            </a:srgbClr>
                          </a:solidFill>
                          <a:effectLst/>
                          <a:uLnTx/>
                          <a:uFillTx/>
                          <a:latin typeface="+mn-lt"/>
                          <a:ea typeface="+mn-ea"/>
                          <a:cs typeface="+mn-cs"/>
                        </a:rPr>
                        <a:t>Jan 06, ‘25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a:ln>
                            <a:noFill/>
                          </a:ln>
                          <a:solidFill>
                            <a:srgbClr val="000000">
                              <a:lumMod val="65000"/>
                              <a:lumOff val="35000"/>
                            </a:srgbClr>
                          </a:solidFill>
                          <a:effectLst/>
                          <a:uLnTx/>
                          <a:uFillTx/>
                          <a:latin typeface="+mn-lt"/>
                          <a:ea typeface="+mn-ea"/>
                          <a:cs typeface="+mn-cs"/>
                        </a:rPr>
                        <a:t>Jan 20, ‘25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a:ln>
                            <a:noFill/>
                          </a:ln>
                          <a:solidFill>
                            <a:srgbClr val="000000">
                              <a:lumMod val="65000"/>
                              <a:lumOff val="35000"/>
                            </a:srgbClr>
                          </a:solidFill>
                          <a:effectLst/>
                          <a:uLnTx/>
                          <a:uFillTx/>
                          <a:latin typeface="+mn-lt"/>
                          <a:ea typeface="+mn-ea"/>
                          <a:cs typeface="+mn-cs"/>
                        </a:rPr>
                        <a:t>Feb 03, ‘25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a:ln>
                            <a:noFill/>
                          </a:ln>
                          <a:solidFill>
                            <a:srgbClr val="000000">
                              <a:lumMod val="65000"/>
                              <a:lumOff val="35000"/>
                            </a:srgbClr>
                          </a:solidFill>
                          <a:effectLst/>
                          <a:uLnTx/>
                          <a:uFillTx/>
                          <a:latin typeface="+mn-lt"/>
                          <a:ea typeface="+mn-ea"/>
                          <a:cs typeface="+mn-cs"/>
                        </a:rPr>
                        <a:t>Jan 17, ‘25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a:ln>
                            <a:noFill/>
                          </a:ln>
                          <a:solidFill>
                            <a:srgbClr val="000000">
                              <a:lumMod val="65000"/>
                              <a:lumOff val="35000"/>
                            </a:srgbClr>
                          </a:solidFill>
                          <a:effectLst/>
                          <a:uLnTx/>
                          <a:uFillTx/>
                          <a:latin typeface="+mn-lt"/>
                          <a:ea typeface="+mn-ea"/>
                          <a:cs typeface="+mn-cs"/>
                        </a:rPr>
                        <a:t>Mar 03, ‘25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a:ln>
                            <a:noFill/>
                          </a:ln>
                          <a:solidFill>
                            <a:srgbClr val="000000">
                              <a:lumMod val="65000"/>
                              <a:lumOff val="35000"/>
                            </a:srgbClr>
                          </a:solidFill>
                          <a:effectLst/>
                          <a:uLnTx/>
                          <a:uFillTx/>
                          <a:latin typeface="+mn-lt"/>
                          <a:ea typeface="+mn-ea"/>
                          <a:cs typeface="+mn-cs"/>
                        </a:rPr>
                        <a:t>Mar 17, ‘25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a:ln>
                            <a:noFill/>
                          </a:ln>
                          <a:solidFill>
                            <a:srgbClr val="000000">
                              <a:lumMod val="65000"/>
                              <a:lumOff val="35000"/>
                            </a:srgbClr>
                          </a:solidFill>
                          <a:effectLst/>
                          <a:uLnTx/>
                          <a:uFillTx/>
                          <a:latin typeface="+mn-lt"/>
                          <a:ea typeface="+mn-ea"/>
                          <a:cs typeface="+mn-cs"/>
                        </a:rPr>
                        <a:t>Mar 31, ‘25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a:ln>
                            <a:noFill/>
                          </a:ln>
                          <a:solidFill>
                            <a:srgbClr val="000000">
                              <a:lumMod val="65000"/>
                              <a:lumOff val="35000"/>
                            </a:srgbClr>
                          </a:solidFill>
                          <a:effectLst/>
                          <a:uLnTx/>
                          <a:uFillTx/>
                          <a:latin typeface="+mn-lt"/>
                          <a:ea typeface="+mn-ea"/>
                          <a:cs typeface="+mn-cs"/>
                        </a:rPr>
                        <a:t>Apr 14, ‘25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a:ln>
                            <a:noFill/>
                          </a:ln>
                          <a:solidFill>
                            <a:srgbClr val="000000">
                              <a:lumMod val="65000"/>
                              <a:lumOff val="35000"/>
                            </a:srgbClr>
                          </a:solidFill>
                          <a:effectLst/>
                          <a:uLnTx/>
                          <a:uFillTx/>
                          <a:latin typeface="+mn-lt"/>
                          <a:ea typeface="+mn-ea"/>
                          <a:cs typeface="+mn-cs"/>
                        </a:rPr>
                        <a:t>Apr 28, ‘25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a:ln>
                            <a:noFill/>
                          </a:ln>
                          <a:solidFill>
                            <a:srgbClr val="000000">
                              <a:lumMod val="65000"/>
                              <a:lumOff val="35000"/>
                            </a:srgbClr>
                          </a:solidFill>
                          <a:effectLst/>
                          <a:uLnTx/>
                          <a:uFillTx/>
                          <a:latin typeface="+mn-lt"/>
                          <a:ea typeface="+mn-ea"/>
                          <a:cs typeface="+mn-cs"/>
                        </a:rPr>
                        <a:t>May 12, ‘25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a:ln>
                            <a:noFill/>
                          </a:ln>
                          <a:solidFill>
                            <a:srgbClr val="000000">
                              <a:lumMod val="65000"/>
                              <a:lumOff val="35000"/>
                            </a:srgbClr>
                          </a:solidFill>
                          <a:effectLst/>
                          <a:uLnTx/>
                          <a:uFillTx/>
                          <a:latin typeface="+mn-lt"/>
                          <a:ea typeface="+mn-ea"/>
                          <a:cs typeface="+mn-cs"/>
                        </a:rPr>
                        <a:t>May 26, ‘25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a:ln>
                            <a:noFill/>
                          </a:ln>
                          <a:solidFill>
                            <a:srgbClr val="000000">
                              <a:lumMod val="65000"/>
                              <a:lumOff val="35000"/>
                            </a:srgbClr>
                          </a:solidFill>
                          <a:effectLst/>
                          <a:uLnTx/>
                          <a:uFillTx/>
                          <a:latin typeface="+mn-lt"/>
                          <a:ea typeface="+mn-ea"/>
                          <a:cs typeface="+mn-cs"/>
                        </a:rPr>
                        <a:t>Jun 09, ‘25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a:ln>
                            <a:noFill/>
                          </a:ln>
                          <a:solidFill>
                            <a:srgbClr val="000000">
                              <a:lumMod val="65000"/>
                              <a:lumOff val="35000"/>
                            </a:srgbClr>
                          </a:solidFill>
                          <a:effectLst/>
                          <a:uLnTx/>
                          <a:uFillTx/>
                          <a:latin typeface="+mn-lt"/>
                          <a:ea typeface="+mn-ea"/>
                          <a:cs typeface="+mn-cs"/>
                        </a:rPr>
                        <a:t>Jun 23, ‘25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2791462517"/>
                  </a:ext>
                </a:extLst>
              </a:tr>
              <a:tr h="987038">
                <a:tc>
                  <a:txBody>
                    <a:bodyPr/>
                    <a:lstStyle/>
                    <a:p>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77827274"/>
                  </a:ext>
                </a:extLst>
              </a:tr>
            </a:tbl>
          </a:graphicData>
        </a:graphic>
      </p:graphicFrame>
      <p:sp>
        <p:nvSpPr>
          <p:cNvPr id="8" name="Rectangle 7">
            <a:extLst>
              <a:ext uri="{FF2B5EF4-FFF2-40B4-BE49-F238E27FC236}">
                <a16:creationId xmlns:a16="http://schemas.microsoft.com/office/drawing/2014/main" id="{54C592D5-5A27-9EDC-B68B-A59C7DAC6497}"/>
              </a:ext>
            </a:extLst>
          </p:cNvPr>
          <p:cNvSpPr/>
          <p:nvPr/>
        </p:nvSpPr>
        <p:spPr>
          <a:xfrm>
            <a:off x="46702" y="1948336"/>
            <a:ext cx="2361012" cy="692146"/>
          </a:xfrm>
          <a:prstGeom prst="rect">
            <a:avLst/>
          </a:prstGeom>
          <a:solidFill>
            <a:srgbClr val="DFEBF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800" b="1">
                <a:solidFill>
                  <a:sysClr val="windowText" lastClr="000000"/>
                </a:solidFill>
              </a:rPr>
              <a:t>Discovery – Requirement Elicitation (BRD)</a:t>
            </a:r>
          </a:p>
          <a:p>
            <a:r>
              <a:rPr lang="en-US" sz="800" b="1">
                <a:solidFill>
                  <a:sysClr val="windowText" lastClr="000000"/>
                </a:solidFill>
              </a:rPr>
              <a:t>Architecture Design &amp; Re-platforming Planning</a:t>
            </a:r>
          </a:p>
        </p:txBody>
      </p:sp>
      <p:sp>
        <p:nvSpPr>
          <p:cNvPr id="9" name="Rectangle 8">
            <a:extLst>
              <a:ext uri="{FF2B5EF4-FFF2-40B4-BE49-F238E27FC236}">
                <a16:creationId xmlns:a16="http://schemas.microsoft.com/office/drawing/2014/main" id="{68B76FA3-DA69-F002-BBB6-9378BCE96722}"/>
              </a:ext>
            </a:extLst>
          </p:cNvPr>
          <p:cNvSpPr/>
          <p:nvPr/>
        </p:nvSpPr>
        <p:spPr>
          <a:xfrm>
            <a:off x="2427170" y="1948336"/>
            <a:ext cx="1262002" cy="692146"/>
          </a:xfrm>
          <a:prstGeom prst="rect">
            <a:avLst/>
          </a:prstGeom>
          <a:solidFill>
            <a:srgbClr val="E7E6E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800" b="1">
                <a:solidFill>
                  <a:sysClr val="windowText" lastClr="000000"/>
                </a:solidFill>
              </a:rPr>
              <a:t>Integrate Bulletin Board System Portal with Marketer Portal</a:t>
            </a:r>
          </a:p>
        </p:txBody>
      </p:sp>
      <p:sp>
        <p:nvSpPr>
          <p:cNvPr id="10" name="Rectangle 9">
            <a:extLst>
              <a:ext uri="{FF2B5EF4-FFF2-40B4-BE49-F238E27FC236}">
                <a16:creationId xmlns:a16="http://schemas.microsoft.com/office/drawing/2014/main" id="{F7C2DE23-4F74-7B35-08F3-43C88ADBCBC8}"/>
              </a:ext>
            </a:extLst>
          </p:cNvPr>
          <p:cNvSpPr/>
          <p:nvPr/>
        </p:nvSpPr>
        <p:spPr>
          <a:xfrm>
            <a:off x="4105624" y="1994943"/>
            <a:ext cx="1300480" cy="692146"/>
          </a:xfrm>
          <a:prstGeom prst="rect">
            <a:avLst/>
          </a:prstGeom>
          <a:solidFill>
            <a:srgbClr val="E7E6E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800" b="1">
                <a:solidFill>
                  <a:sysClr val="windowText" lastClr="000000"/>
                </a:solidFill>
              </a:rPr>
              <a:t>Re-platform Map Center Portal</a:t>
            </a:r>
          </a:p>
        </p:txBody>
      </p:sp>
      <p:sp>
        <p:nvSpPr>
          <p:cNvPr id="12" name="Rectangle 11">
            <a:extLst>
              <a:ext uri="{FF2B5EF4-FFF2-40B4-BE49-F238E27FC236}">
                <a16:creationId xmlns:a16="http://schemas.microsoft.com/office/drawing/2014/main" id="{961EE296-4B26-30B1-7611-280BFA0BBD72}"/>
              </a:ext>
            </a:extLst>
          </p:cNvPr>
          <p:cNvSpPr/>
          <p:nvPr/>
        </p:nvSpPr>
        <p:spPr>
          <a:xfrm>
            <a:off x="8421137" y="1948336"/>
            <a:ext cx="672289" cy="692146"/>
          </a:xfrm>
          <a:prstGeom prst="rect">
            <a:avLst/>
          </a:prstGeom>
          <a:solidFill>
            <a:srgbClr val="E7E6E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800" b="1">
                <a:solidFill>
                  <a:sysClr val="windowText" lastClr="000000"/>
                </a:solidFill>
              </a:rPr>
              <a:t>Reporting Enhancements</a:t>
            </a:r>
          </a:p>
        </p:txBody>
      </p:sp>
      <p:sp>
        <p:nvSpPr>
          <p:cNvPr id="13" name="Rectangle 12">
            <a:extLst>
              <a:ext uri="{FF2B5EF4-FFF2-40B4-BE49-F238E27FC236}">
                <a16:creationId xmlns:a16="http://schemas.microsoft.com/office/drawing/2014/main" id="{08F98F78-3E2B-52F7-730E-631C170114A1}"/>
              </a:ext>
            </a:extLst>
          </p:cNvPr>
          <p:cNvSpPr/>
          <p:nvPr/>
        </p:nvSpPr>
        <p:spPr>
          <a:xfrm>
            <a:off x="3607607" y="2544725"/>
            <a:ext cx="767903" cy="692146"/>
          </a:xfrm>
          <a:prstGeom prst="rect">
            <a:avLst/>
          </a:prstGeom>
          <a:solidFill>
            <a:srgbClr val="DFEBF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800" b="1">
                <a:solidFill>
                  <a:sysClr val="windowText" lastClr="000000"/>
                </a:solidFill>
              </a:rPr>
              <a:t>Re-platform Account Inquiry Portal</a:t>
            </a:r>
          </a:p>
        </p:txBody>
      </p:sp>
      <p:sp>
        <p:nvSpPr>
          <p:cNvPr id="14" name="Rectangle 13">
            <a:extLst>
              <a:ext uri="{FF2B5EF4-FFF2-40B4-BE49-F238E27FC236}">
                <a16:creationId xmlns:a16="http://schemas.microsoft.com/office/drawing/2014/main" id="{8AF9FA23-9957-ABBC-3219-13BB9C1CDEEA}"/>
              </a:ext>
            </a:extLst>
          </p:cNvPr>
          <p:cNvSpPr/>
          <p:nvPr/>
        </p:nvSpPr>
        <p:spPr>
          <a:xfrm>
            <a:off x="5109089" y="2549317"/>
            <a:ext cx="1300480" cy="692146"/>
          </a:xfrm>
          <a:prstGeom prst="rect">
            <a:avLst/>
          </a:prstGeom>
          <a:solidFill>
            <a:srgbClr val="DFEBF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800" b="1">
                <a:solidFill>
                  <a:sysClr val="windowText" lastClr="000000"/>
                </a:solidFill>
              </a:rPr>
              <a:t>Re-platform Supplier Diversity Portal</a:t>
            </a:r>
          </a:p>
        </p:txBody>
      </p:sp>
      <p:sp>
        <p:nvSpPr>
          <p:cNvPr id="16" name="Rectangle 15">
            <a:extLst>
              <a:ext uri="{FF2B5EF4-FFF2-40B4-BE49-F238E27FC236}">
                <a16:creationId xmlns:a16="http://schemas.microsoft.com/office/drawing/2014/main" id="{A78AB9FA-9E45-EF82-601F-3A760F157C05}"/>
              </a:ext>
            </a:extLst>
          </p:cNvPr>
          <p:cNvSpPr/>
          <p:nvPr/>
        </p:nvSpPr>
        <p:spPr>
          <a:xfrm>
            <a:off x="9113653" y="2540986"/>
            <a:ext cx="1300480" cy="692146"/>
          </a:xfrm>
          <a:prstGeom prst="rect">
            <a:avLst/>
          </a:prstGeom>
          <a:solidFill>
            <a:srgbClr val="DFEBF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800" b="1">
                <a:solidFill>
                  <a:sysClr val="windowText" lastClr="000000"/>
                </a:solidFill>
              </a:rPr>
              <a:t>UAT</a:t>
            </a:r>
          </a:p>
        </p:txBody>
      </p:sp>
      <p:sp>
        <p:nvSpPr>
          <p:cNvPr id="17" name="Rectangle 16">
            <a:extLst>
              <a:ext uri="{FF2B5EF4-FFF2-40B4-BE49-F238E27FC236}">
                <a16:creationId xmlns:a16="http://schemas.microsoft.com/office/drawing/2014/main" id="{F676A1B6-4D5D-3474-444F-3E2C1E158D14}"/>
              </a:ext>
            </a:extLst>
          </p:cNvPr>
          <p:cNvSpPr/>
          <p:nvPr/>
        </p:nvSpPr>
        <p:spPr>
          <a:xfrm>
            <a:off x="10058624" y="2994077"/>
            <a:ext cx="678777" cy="501441"/>
          </a:xfrm>
          <a:prstGeom prst="rect">
            <a:avLst/>
          </a:prstGeom>
          <a:noFill/>
          <a:ln w="3175">
            <a:solidFill>
              <a:srgbClr val="3668B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800" b="1">
                <a:solidFill>
                  <a:sysClr val="windowText" lastClr="000000"/>
                </a:solidFill>
              </a:rPr>
              <a:t>Go/No-Go Decision</a:t>
            </a:r>
          </a:p>
        </p:txBody>
      </p:sp>
      <p:sp>
        <p:nvSpPr>
          <p:cNvPr id="18" name="Rectangle 17">
            <a:extLst>
              <a:ext uri="{FF2B5EF4-FFF2-40B4-BE49-F238E27FC236}">
                <a16:creationId xmlns:a16="http://schemas.microsoft.com/office/drawing/2014/main" id="{A83E9DB3-CEC8-5C11-1D87-08C4359B2CDE}"/>
              </a:ext>
            </a:extLst>
          </p:cNvPr>
          <p:cNvSpPr/>
          <p:nvPr/>
        </p:nvSpPr>
        <p:spPr>
          <a:xfrm>
            <a:off x="10137058" y="2043284"/>
            <a:ext cx="759623" cy="475727"/>
          </a:xfrm>
          <a:prstGeom prst="rect">
            <a:avLst/>
          </a:prstGeom>
          <a:noFill/>
          <a:ln w="3175">
            <a:solidFill>
              <a:srgbClr val="3668B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sz="800" b="1">
              <a:solidFill>
                <a:sysClr val="windowText" lastClr="000000"/>
              </a:solidFill>
            </a:endParaRPr>
          </a:p>
        </p:txBody>
      </p:sp>
      <p:sp>
        <p:nvSpPr>
          <p:cNvPr id="19" name="Rectangle 18">
            <a:extLst>
              <a:ext uri="{FF2B5EF4-FFF2-40B4-BE49-F238E27FC236}">
                <a16:creationId xmlns:a16="http://schemas.microsoft.com/office/drawing/2014/main" id="{901BD722-C1D0-AB6F-940C-D1A74526432D}"/>
              </a:ext>
            </a:extLst>
          </p:cNvPr>
          <p:cNvSpPr/>
          <p:nvPr/>
        </p:nvSpPr>
        <p:spPr>
          <a:xfrm>
            <a:off x="10737401" y="2544244"/>
            <a:ext cx="1326205" cy="692146"/>
          </a:xfrm>
          <a:prstGeom prst="rect">
            <a:avLst/>
          </a:prstGeom>
          <a:noFill/>
          <a:ln w="3175">
            <a:solidFill>
              <a:srgbClr val="3668B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800" b="1">
                <a:solidFill>
                  <a:sysClr val="windowText" lastClr="000000"/>
                </a:solidFill>
              </a:rPr>
              <a:t>Hypercare</a:t>
            </a:r>
          </a:p>
        </p:txBody>
      </p:sp>
      <p:sp>
        <p:nvSpPr>
          <p:cNvPr id="20" name="Rectangle 19">
            <a:extLst>
              <a:ext uri="{FF2B5EF4-FFF2-40B4-BE49-F238E27FC236}">
                <a16:creationId xmlns:a16="http://schemas.microsoft.com/office/drawing/2014/main" id="{842B83D3-DBAE-4C7B-FFC8-CFFF3BE542BA}"/>
              </a:ext>
            </a:extLst>
          </p:cNvPr>
          <p:cNvSpPr/>
          <p:nvPr/>
        </p:nvSpPr>
        <p:spPr>
          <a:xfrm>
            <a:off x="11332517" y="1956022"/>
            <a:ext cx="759623" cy="593295"/>
          </a:xfrm>
          <a:prstGeom prst="rect">
            <a:avLst/>
          </a:prstGeom>
          <a:noFill/>
          <a:ln w="3175">
            <a:solidFill>
              <a:srgbClr val="3668B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sz="800" b="1">
              <a:solidFill>
                <a:sysClr val="windowText" lastClr="000000"/>
              </a:solidFill>
            </a:endParaRPr>
          </a:p>
        </p:txBody>
      </p:sp>
      <p:sp>
        <p:nvSpPr>
          <p:cNvPr id="11" name="Rectangle 10">
            <a:extLst>
              <a:ext uri="{FF2B5EF4-FFF2-40B4-BE49-F238E27FC236}">
                <a16:creationId xmlns:a16="http://schemas.microsoft.com/office/drawing/2014/main" id="{94D33453-9736-A800-FC85-5B1902DCBACC}"/>
              </a:ext>
            </a:extLst>
          </p:cNvPr>
          <p:cNvSpPr/>
          <p:nvPr/>
        </p:nvSpPr>
        <p:spPr>
          <a:xfrm>
            <a:off x="6161133" y="1970311"/>
            <a:ext cx="1300480" cy="692146"/>
          </a:xfrm>
          <a:prstGeom prst="rect">
            <a:avLst/>
          </a:prstGeom>
          <a:solidFill>
            <a:srgbClr val="E7E6E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800" b="1">
                <a:solidFill>
                  <a:sysClr val="windowText" lastClr="000000"/>
                </a:solidFill>
              </a:rPr>
              <a:t>Re-platform Energy Assistance Portal</a:t>
            </a:r>
          </a:p>
        </p:txBody>
      </p:sp>
      <p:sp>
        <p:nvSpPr>
          <p:cNvPr id="15" name="Rectangle 14">
            <a:extLst>
              <a:ext uri="{FF2B5EF4-FFF2-40B4-BE49-F238E27FC236}">
                <a16:creationId xmlns:a16="http://schemas.microsoft.com/office/drawing/2014/main" id="{40276034-8A7C-12EC-78E8-3FA342AD62EB}"/>
              </a:ext>
            </a:extLst>
          </p:cNvPr>
          <p:cNvSpPr/>
          <p:nvPr/>
        </p:nvSpPr>
        <p:spPr>
          <a:xfrm>
            <a:off x="7291135" y="2566700"/>
            <a:ext cx="1431550" cy="692146"/>
          </a:xfrm>
          <a:prstGeom prst="rect">
            <a:avLst/>
          </a:prstGeom>
          <a:solidFill>
            <a:srgbClr val="DFEBF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800" b="1">
                <a:solidFill>
                  <a:sysClr val="windowText" lastClr="000000"/>
                </a:solidFill>
              </a:rPr>
              <a:t>UI Portal’s &amp; Design Enhancements</a:t>
            </a:r>
          </a:p>
        </p:txBody>
      </p:sp>
      <p:sp>
        <p:nvSpPr>
          <p:cNvPr id="21" name="Rectangle 20">
            <a:extLst>
              <a:ext uri="{FF2B5EF4-FFF2-40B4-BE49-F238E27FC236}">
                <a16:creationId xmlns:a16="http://schemas.microsoft.com/office/drawing/2014/main" id="{B8C80CD7-53D6-F14A-D400-253C0D67AAEF}"/>
              </a:ext>
            </a:extLst>
          </p:cNvPr>
          <p:cNvSpPr/>
          <p:nvPr/>
        </p:nvSpPr>
        <p:spPr>
          <a:xfrm>
            <a:off x="0" y="1618713"/>
            <a:ext cx="12120674" cy="1898374"/>
          </a:xfrm>
          <a:prstGeom prst="rect">
            <a:avLst/>
          </a:prstGeom>
          <a:noFill/>
          <a:ln w="3175">
            <a:solidFill>
              <a:schemeClr val="tx1">
                <a:lumMod val="65000"/>
                <a:lumOff val="3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3EA11425-9878-F80A-6B51-AC90111350CA}"/>
              </a:ext>
            </a:extLst>
          </p:cNvPr>
          <p:cNvSpPr txBox="1"/>
          <p:nvPr/>
        </p:nvSpPr>
        <p:spPr>
          <a:xfrm>
            <a:off x="10109675" y="2042650"/>
            <a:ext cx="835068" cy="338554"/>
          </a:xfrm>
          <a:prstGeom prst="rect">
            <a:avLst/>
          </a:prstGeom>
          <a:noFill/>
        </p:spPr>
        <p:txBody>
          <a:bodyPr wrap="square" rtlCol="0">
            <a:spAutoFit/>
          </a:bodyPr>
          <a:lstStyle/>
          <a:p>
            <a:pPr algn="r"/>
            <a:r>
              <a:rPr lang="en-US" sz="800" b="1"/>
              <a:t>Promote to Prod</a:t>
            </a:r>
          </a:p>
        </p:txBody>
      </p:sp>
      <p:sp>
        <p:nvSpPr>
          <p:cNvPr id="23" name="TextBox 22">
            <a:extLst>
              <a:ext uri="{FF2B5EF4-FFF2-40B4-BE49-F238E27FC236}">
                <a16:creationId xmlns:a16="http://schemas.microsoft.com/office/drawing/2014/main" id="{F3094AAB-46B9-277A-5546-8A0DDBDEB28C}"/>
              </a:ext>
            </a:extLst>
          </p:cNvPr>
          <p:cNvSpPr txBox="1"/>
          <p:nvPr/>
        </p:nvSpPr>
        <p:spPr>
          <a:xfrm>
            <a:off x="11235417" y="2013410"/>
            <a:ext cx="644675" cy="215444"/>
          </a:xfrm>
          <a:prstGeom prst="rect">
            <a:avLst/>
          </a:prstGeom>
          <a:noFill/>
        </p:spPr>
        <p:txBody>
          <a:bodyPr wrap="square" rtlCol="0">
            <a:spAutoFit/>
          </a:bodyPr>
          <a:lstStyle/>
          <a:p>
            <a:pPr algn="r"/>
            <a:r>
              <a:rPr lang="en-US" sz="800" b="1"/>
              <a:t>Closeout</a:t>
            </a:r>
          </a:p>
        </p:txBody>
      </p:sp>
      <p:sp>
        <p:nvSpPr>
          <p:cNvPr id="3" name="Rectangle 2">
            <a:extLst>
              <a:ext uri="{FF2B5EF4-FFF2-40B4-BE49-F238E27FC236}">
                <a16:creationId xmlns:a16="http://schemas.microsoft.com/office/drawing/2014/main" id="{512579A5-D7B5-7490-580E-17E4222AC218}"/>
              </a:ext>
            </a:extLst>
          </p:cNvPr>
          <p:cNvSpPr/>
          <p:nvPr/>
        </p:nvSpPr>
        <p:spPr>
          <a:xfrm>
            <a:off x="2427169" y="3582108"/>
            <a:ext cx="6686483" cy="501468"/>
          </a:xfrm>
          <a:prstGeom prst="rect">
            <a:avLst/>
          </a:prstGeom>
          <a:solidFill>
            <a:schemeClr val="accent4">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b="1">
                <a:solidFill>
                  <a:sysClr val="windowText" lastClr="000000"/>
                </a:solidFill>
              </a:rPr>
              <a:t>Development Sprints</a:t>
            </a:r>
          </a:p>
        </p:txBody>
      </p:sp>
      <p:sp>
        <p:nvSpPr>
          <p:cNvPr id="7" name="Rectangle 6">
            <a:extLst>
              <a:ext uri="{FF2B5EF4-FFF2-40B4-BE49-F238E27FC236}">
                <a16:creationId xmlns:a16="http://schemas.microsoft.com/office/drawing/2014/main" id="{89A6DB22-4640-2064-63EF-3F30B1881AFF}"/>
              </a:ext>
            </a:extLst>
          </p:cNvPr>
          <p:cNvSpPr/>
          <p:nvPr/>
        </p:nvSpPr>
        <p:spPr>
          <a:xfrm>
            <a:off x="1" y="3572878"/>
            <a:ext cx="2407714" cy="501468"/>
          </a:xfrm>
          <a:prstGeom prst="rect">
            <a:avLst/>
          </a:prstGeom>
          <a:solidFill>
            <a:schemeClr val="accent4">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b="1">
                <a:solidFill>
                  <a:sysClr val="windowText" lastClr="000000"/>
                </a:solidFill>
              </a:rPr>
              <a:t>Discovery, Requirements and Design</a:t>
            </a:r>
          </a:p>
        </p:txBody>
      </p:sp>
      <p:sp>
        <p:nvSpPr>
          <p:cNvPr id="25" name="Rectangle 24">
            <a:extLst>
              <a:ext uri="{FF2B5EF4-FFF2-40B4-BE49-F238E27FC236}">
                <a16:creationId xmlns:a16="http://schemas.microsoft.com/office/drawing/2014/main" id="{0843F6C8-6F80-A987-8D84-C642CAC56D9E}"/>
              </a:ext>
            </a:extLst>
          </p:cNvPr>
          <p:cNvSpPr/>
          <p:nvPr/>
        </p:nvSpPr>
        <p:spPr>
          <a:xfrm>
            <a:off x="9133106" y="3572878"/>
            <a:ext cx="1604295" cy="501468"/>
          </a:xfrm>
          <a:prstGeom prst="rect">
            <a:avLst/>
          </a:prstGeom>
          <a:solidFill>
            <a:schemeClr val="accent4">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b="1">
                <a:solidFill>
                  <a:sysClr val="windowText" lastClr="000000"/>
                </a:solidFill>
              </a:rPr>
              <a:t>UAT &amp; Go-Live</a:t>
            </a:r>
          </a:p>
        </p:txBody>
      </p:sp>
      <p:sp>
        <p:nvSpPr>
          <p:cNvPr id="26" name="Rectangle 25">
            <a:extLst>
              <a:ext uri="{FF2B5EF4-FFF2-40B4-BE49-F238E27FC236}">
                <a16:creationId xmlns:a16="http://schemas.microsoft.com/office/drawing/2014/main" id="{B01ECCD3-77E3-DB4A-B38C-5EE5E85674BC}"/>
              </a:ext>
            </a:extLst>
          </p:cNvPr>
          <p:cNvSpPr/>
          <p:nvPr/>
        </p:nvSpPr>
        <p:spPr>
          <a:xfrm>
            <a:off x="10755331" y="3572878"/>
            <a:ext cx="1383273" cy="501468"/>
          </a:xfrm>
          <a:prstGeom prst="rect">
            <a:avLst/>
          </a:prstGeom>
          <a:solidFill>
            <a:schemeClr val="accent4">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b="1">
                <a:solidFill>
                  <a:sysClr val="windowText" lastClr="000000"/>
                </a:solidFill>
              </a:rPr>
              <a:t>Hypercare</a:t>
            </a:r>
          </a:p>
        </p:txBody>
      </p:sp>
    </p:spTree>
    <p:extLst>
      <p:ext uri="{BB962C8B-B14F-4D97-AF65-F5344CB8AC3E}">
        <p14:creationId xmlns:p14="http://schemas.microsoft.com/office/powerpoint/2010/main" val="546162064"/>
      </p:ext>
    </p:extLst>
  </p:cSld>
  <p:clrMapOvr>
    <a:masterClrMapping/>
  </p:clrMapOvr>
  <p:transition spd="med">
    <p:wipe dir="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A4E14-004C-55ED-3E89-39493F38F704}"/>
              </a:ext>
            </a:extLst>
          </p:cNvPr>
          <p:cNvSpPr>
            <a:spLocks noGrp="1"/>
          </p:cNvSpPr>
          <p:nvPr>
            <p:ph type="title"/>
          </p:nvPr>
        </p:nvSpPr>
        <p:spPr>
          <a:xfrm>
            <a:off x="450793" y="0"/>
            <a:ext cx="11280957" cy="641680"/>
          </a:xfrm>
        </p:spPr>
        <p:txBody>
          <a:bodyPr/>
          <a:lstStyle/>
          <a:p>
            <a:r>
              <a:rPr lang="en-US"/>
              <a:t>Project Deliverables and Milestones – Placeholder - In Review</a:t>
            </a:r>
          </a:p>
        </p:txBody>
      </p:sp>
      <p:sp>
        <p:nvSpPr>
          <p:cNvPr id="4" name="Slide Number Placeholder 3">
            <a:extLst>
              <a:ext uri="{FF2B5EF4-FFF2-40B4-BE49-F238E27FC236}">
                <a16:creationId xmlns:a16="http://schemas.microsoft.com/office/drawing/2014/main" id="{7898B73A-96A6-159D-B259-633F5B2D8D75}"/>
              </a:ext>
            </a:extLst>
          </p:cNvPr>
          <p:cNvSpPr>
            <a:spLocks noGrp="1"/>
          </p:cNvSpPr>
          <p:nvPr>
            <p:ph type="sldNum" sz="quarter" idx="4"/>
          </p:nvPr>
        </p:nvSpPr>
        <p:spPr/>
        <p:txBody>
          <a:bodyPr/>
          <a:lstStyle/>
          <a:p>
            <a:pPr fontAlgn="base">
              <a:spcBef>
                <a:spcPct val="0"/>
              </a:spcBef>
              <a:spcAft>
                <a:spcPct val="0"/>
              </a:spcAft>
            </a:pPr>
            <a:fld id="{FAD7BA16-B2D5-D54C-893C-26B8E5DA63D8}" type="slidenum">
              <a:rPr lang="en-US" smtClean="0">
                <a:cs typeface="Arial" charset="0"/>
              </a:rPr>
              <a:pPr fontAlgn="base">
                <a:spcBef>
                  <a:spcPct val="0"/>
                </a:spcBef>
                <a:spcAft>
                  <a:spcPct val="0"/>
                </a:spcAft>
              </a:pPr>
              <a:t>12</a:t>
            </a:fld>
            <a:endParaRPr lang="en-US">
              <a:cs typeface="Arial" charset="0"/>
            </a:endParaRPr>
          </a:p>
        </p:txBody>
      </p:sp>
      <p:graphicFrame>
        <p:nvGraphicFramePr>
          <p:cNvPr id="5" name="Table 4">
            <a:extLst>
              <a:ext uri="{FF2B5EF4-FFF2-40B4-BE49-F238E27FC236}">
                <a16:creationId xmlns:a16="http://schemas.microsoft.com/office/drawing/2014/main" id="{1CA7FF40-D649-2259-D24E-68AD9EA8F24F}"/>
              </a:ext>
            </a:extLst>
          </p:cNvPr>
          <p:cNvGraphicFramePr>
            <a:graphicFrameLocks noGrp="1"/>
          </p:cNvGraphicFramePr>
          <p:nvPr>
            <p:extLst>
              <p:ext uri="{D42A27DB-BD31-4B8C-83A1-F6EECF244321}">
                <p14:modId xmlns:p14="http://schemas.microsoft.com/office/powerpoint/2010/main" val="1995654055"/>
              </p:ext>
            </p:extLst>
          </p:nvPr>
        </p:nvGraphicFramePr>
        <p:xfrm>
          <a:off x="450793" y="922325"/>
          <a:ext cx="10976593" cy="4974109"/>
        </p:xfrm>
        <a:graphic>
          <a:graphicData uri="http://schemas.openxmlformats.org/drawingml/2006/table">
            <a:tbl>
              <a:tblPr firstRow="1" bandRow="1">
                <a:tableStyleId>{5C22544A-7EE6-4342-B048-85BDC9FD1C3A}</a:tableStyleId>
              </a:tblPr>
              <a:tblGrid>
                <a:gridCol w="954405">
                  <a:extLst>
                    <a:ext uri="{9D8B030D-6E8A-4147-A177-3AD203B41FA5}">
                      <a16:colId xmlns:a16="http://schemas.microsoft.com/office/drawing/2014/main" val="2213482125"/>
                    </a:ext>
                  </a:extLst>
                </a:gridCol>
                <a:gridCol w="1204111">
                  <a:extLst>
                    <a:ext uri="{9D8B030D-6E8A-4147-A177-3AD203B41FA5}">
                      <a16:colId xmlns:a16="http://schemas.microsoft.com/office/drawing/2014/main" val="2078140204"/>
                    </a:ext>
                  </a:extLst>
                </a:gridCol>
                <a:gridCol w="1493822">
                  <a:extLst>
                    <a:ext uri="{9D8B030D-6E8A-4147-A177-3AD203B41FA5}">
                      <a16:colId xmlns:a16="http://schemas.microsoft.com/office/drawing/2014/main" val="3323799145"/>
                    </a:ext>
                  </a:extLst>
                </a:gridCol>
                <a:gridCol w="1195057">
                  <a:extLst>
                    <a:ext uri="{9D8B030D-6E8A-4147-A177-3AD203B41FA5}">
                      <a16:colId xmlns:a16="http://schemas.microsoft.com/office/drawing/2014/main" val="1611899715"/>
                    </a:ext>
                  </a:extLst>
                </a:gridCol>
                <a:gridCol w="4324909">
                  <a:extLst>
                    <a:ext uri="{9D8B030D-6E8A-4147-A177-3AD203B41FA5}">
                      <a16:colId xmlns:a16="http://schemas.microsoft.com/office/drawing/2014/main" val="3786333574"/>
                    </a:ext>
                  </a:extLst>
                </a:gridCol>
                <a:gridCol w="1804289">
                  <a:extLst>
                    <a:ext uri="{9D8B030D-6E8A-4147-A177-3AD203B41FA5}">
                      <a16:colId xmlns:a16="http://schemas.microsoft.com/office/drawing/2014/main" val="1932766748"/>
                    </a:ext>
                  </a:extLst>
                </a:gridCol>
              </a:tblGrid>
              <a:tr h="413657">
                <a:tc>
                  <a:txBody>
                    <a:bodyPr/>
                    <a:lstStyle/>
                    <a:p>
                      <a:r>
                        <a:rPr lang="en-US" sz="1050"/>
                        <a:t>Milestone #</a:t>
                      </a:r>
                    </a:p>
                  </a:txBody>
                  <a:tcPr>
                    <a:solidFill>
                      <a:schemeClr val="accent1">
                        <a:lumMod val="50000"/>
                      </a:schemeClr>
                    </a:solidFill>
                  </a:tcPr>
                </a:tc>
                <a:tc>
                  <a:txBody>
                    <a:bodyPr/>
                    <a:lstStyle/>
                    <a:p>
                      <a:r>
                        <a:rPr lang="en-US" sz="1050"/>
                        <a:t>Milestone</a:t>
                      </a:r>
                    </a:p>
                  </a:txBody>
                  <a:tcPr>
                    <a:solidFill>
                      <a:schemeClr val="accent1">
                        <a:lumMod val="50000"/>
                      </a:schemeClr>
                    </a:solidFill>
                  </a:tcPr>
                </a:tc>
                <a:tc>
                  <a:txBody>
                    <a:bodyPr/>
                    <a:lstStyle/>
                    <a:p>
                      <a:r>
                        <a:rPr lang="en-US" sz="1050"/>
                        <a:t>Milestone Date</a:t>
                      </a:r>
                    </a:p>
                  </a:txBody>
                  <a:tcPr>
                    <a:solidFill>
                      <a:schemeClr val="accent1">
                        <a:lumMod val="50000"/>
                      </a:schemeClr>
                    </a:solidFill>
                  </a:tcPr>
                </a:tc>
                <a:tc>
                  <a:txBody>
                    <a:bodyPr/>
                    <a:lstStyle/>
                    <a:p>
                      <a:r>
                        <a:rPr lang="en-US" sz="1050"/>
                        <a:t>Deliverable #</a:t>
                      </a:r>
                    </a:p>
                  </a:txBody>
                  <a:tcPr>
                    <a:solidFill>
                      <a:schemeClr val="accent1">
                        <a:lumMod val="50000"/>
                      </a:schemeClr>
                    </a:solidFill>
                  </a:tcPr>
                </a:tc>
                <a:tc>
                  <a:txBody>
                    <a:bodyPr/>
                    <a:lstStyle/>
                    <a:p>
                      <a:r>
                        <a:rPr lang="en-US" sz="1050"/>
                        <a:t>Deliverable(s)</a:t>
                      </a:r>
                    </a:p>
                  </a:txBody>
                  <a:tcPr>
                    <a:solidFill>
                      <a:schemeClr val="accent1">
                        <a:lumMod val="50000"/>
                      </a:schemeClr>
                    </a:solidFill>
                  </a:tcPr>
                </a:tc>
                <a:tc>
                  <a:txBody>
                    <a:bodyPr/>
                    <a:lstStyle/>
                    <a:p>
                      <a:r>
                        <a:rPr lang="en-US" sz="1050"/>
                        <a:t>Deliverable Planned Completion Date</a:t>
                      </a:r>
                    </a:p>
                  </a:txBody>
                  <a:tcPr>
                    <a:solidFill>
                      <a:schemeClr val="accent1">
                        <a:lumMod val="50000"/>
                      </a:schemeClr>
                    </a:solidFill>
                  </a:tcPr>
                </a:tc>
                <a:extLst>
                  <a:ext uri="{0D108BD9-81ED-4DB2-BD59-A6C34878D82A}">
                    <a16:rowId xmlns:a16="http://schemas.microsoft.com/office/drawing/2014/main" val="1135371194"/>
                  </a:ext>
                </a:extLst>
              </a:tr>
              <a:tr h="483752">
                <a:tc>
                  <a:txBody>
                    <a:bodyPr/>
                    <a:lstStyle/>
                    <a:p>
                      <a:pPr algn="ctr"/>
                      <a:r>
                        <a:rPr lang="en-US" sz="1050"/>
                        <a:t>1</a:t>
                      </a:r>
                    </a:p>
                  </a:txBody>
                  <a:tcPr/>
                </a:tc>
                <a:tc>
                  <a:txBody>
                    <a:bodyPr/>
                    <a:lstStyle/>
                    <a:p>
                      <a:r>
                        <a:rPr lang="en-US" sz="1050"/>
                        <a:t>Discovery and Assessment</a:t>
                      </a:r>
                    </a:p>
                  </a:txBody>
                  <a:tcPr/>
                </a:tc>
                <a:tc>
                  <a:txBody>
                    <a:bodyPr/>
                    <a:lstStyle/>
                    <a:p>
                      <a:r>
                        <a:rPr lang="en-US" sz="1050"/>
                        <a:t>11/22/2024</a:t>
                      </a:r>
                    </a:p>
                  </a:txBody>
                  <a:tcPr/>
                </a:tc>
                <a:tc>
                  <a:txBody>
                    <a:bodyPr/>
                    <a:lstStyle/>
                    <a:p>
                      <a:pPr algn="ctr"/>
                      <a:r>
                        <a:rPr lang="en-US" sz="1050"/>
                        <a:t>1</a:t>
                      </a:r>
                    </a:p>
                  </a:txBody>
                  <a:tcPr/>
                </a:tc>
                <a:tc>
                  <a:txBody>
                    <a:bodyPr/>
                    <a:lstStyle/>
                    <a:p>
                      <a:pPr marL="171450" indent="-171450">
                        <a:buFont typeface="Arial" panose="020B0604020202020204" pitchFamily="34" charset="0"/>
                        <a:buChar char="•"/>
                      </a:pPr>
                      <a:r>
                        <a:rPr lang="en-US" sz="1050"/>
                        <a:t>Assessment documentation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50"/>
                        <a:t>Project Plan + Detailed Schedule Plan</a:t>
                      </a:r>
                    </a:p>
                  </a:txBody>
                  <a:tcPr/>
                </a:tc>
                <a:tc>
                  <a:txBody>
                    <a:bodyPr/>
                    <a:lstStyle/>
                    <a:p>
                      <a:r>
                        <a:rPr lang="en-US" sz="1050"/>
                        <a:t>Nov-2024</a:t>
                      </a:r>
                    </a:p>
                  </a:txBody>
                  <a:tcPr/>
                </a:tc>
                <a:extLst>
                  <a:ext uri="{0D108BD9-81ED-4DB2-BD59-A6C34878D82A}">
                    <a16:rowId xmlns:a16="http://schemas.microsoft.com/office/drawing/2014/main" val="1666319339"/>
                  </a:ext>
                </a:extLst>
              </a:tr>
              <a:tr h="407406">
                <a:tc>
                  <a:txBody>
                    <a:bodyPr/>
                    <a:lstStyle/>
                    <a:p>
                      <a:pPr algn="ctr"/>
                      <a:r>
                        <a:rPr lang="en-US" sz="1050"/>
                        <a:t>2</a:t>
                      </a:r>
                    </a:p>
                  </a:txBody>
                  <a:tcPr/>
                </a:tc>
                <a:tc>
                  <a:txBody>
                    <a:bodyPr/>
                    <a:lstStyle/>
                    <a:p>
                      <a:r>
                        <a:rPr lang="en-US" sz="1050"/>
                        <a:t>Planning and Strategy</a:t>
                      </a:r>
                    </a:p>
                  </a:txBody>
                  <a:tcPr/>
                </a:tc>
                <a:tc>
                  <a:txBody>
                    <a:bodyPr/>
                    <a:lstStyle/>
                    <a:p>
                      <a:r>
                        <a:rPr lang="en-US" sz="1050"/>
                        <a:t>11/22/2024</a:t>
                      </a:r>
                    </a:p>
                  </a:txBody>
                  <a:tcPr/>
                </a:tc>
                <a:tc>
                  <a:txBody>
                    <a:bodyPr/>
                    <a:lstStyle/>
                    <a:p>
                      <a:pPr algn="ctr"/>
                      <a:r>
                        <a:rPr lang="en-US" sz="1050"/>
                        <a:t>2</a:t>
                      </a:r>
                    </a:p>
                  </a:txBody>
                  <a:tcPr/>
                </a:tc>
                <a:tc>
                  <a:txBody>
                    <a:bodyPr/>
                    <a:lstStyle/>
                    <a:p>
                      <a:r>
                        <a:rPr lang="en-US" sz="1050"/>
                        <a:t>Re-platforming (data migration) Plan</a:t>
                      </a:r>
                    </a:p>
                  </a:txBody>
                  <a:tcPr/>
                </a:tc>
                <a:tc>
                  <a:txBody>
                    <a:bodyPr/>
                    <a:lstStyle/>
                    <a:p>
                      <a:r>
                        <a:rPr lang="en-US" sz="1050"/>
                        <a:t>Nov-2024</a:t>
                      </a:r>
                    </a:p>
                  </a:txBody>
                  <a:tcPr/>
                </a:tc>
                <a:extLst>
                  <a:ext uri="{0D108BD9-81ED-4DB2-BD59-A6C34878D82A}">
                    <a16:rowId xmlns:a16="http://schemas.microsoft.com/office/drawing/2014/main" val="2049022370"/>
                  </a:ext>
                </a:extLst>
              </a:tr>
              <a:tr h="413657">
                <a:tc>
                  <a:txBody>
                    <a:bodyPr/>
                    <a:lstStyle/>
                    <a:p>
                      <a:pPr algn="ctr"/>
                      <a:r>
                        <a:rPr lang="en-US" sz="1050"/>
                        <a:t>3</a:t>
                      </a:r>
                    </a:p>
                  </a:txBody>
                  <a:tcPr/>
                </a:tc>
                <a:tc>
                  <a:txBody>
                    <a:bodyPr/>
                    <a:lstStyle/>
                    <a:p>
                      <a:r>
                        <a:rPr lang="en-US" sz="1050"/>
                        <a:t>Requirements</a:t>
                      </a:r>
                    </a:p>
                  </a:txBody>
                  <a:tcPr/>
                </a:tc>
                <a:tc>
                  <a:txBody>
                    <a:bodyPr/>
                    <a:lstStyle/>
                    <a:p>
                      <a:r>
                        <a:rPr lang="en-US" sz="1050"/>
                        <a:t>12/13/2024</a:t>
                      </a:r>
                    </a:p>
                  </a:txBody>
                  <a:tcPr/>
                </a:tc>
                <a:tc>
                  <a:txBody>
                    <a:bodyPr/>
                    <a:lstStyle/>
                    <a:p>
                      <a:pPr algn="ctr"/>
                      <a:r>
                        <a:rPr lang="en-US" sz="1050"/>
                        <a:t>3</a:t>
                      </a:r>
                    </a:p>
                    <a:p>
                      <a:pPr algn="ctr"/>
                      <a:r>
                        <a:rPr lang="en-US" sz="1050"/>
                        <a:t>4</a:t>
                      </a:r>
                    </a:p>
                    <a:p>
                      <a:pPr algn="ctr"/>
                      <a:r>
                        <a:rPr lang="en-US" sz="1050"/>
                        <a:t>5</a:t>
                      </a:r>
                    </a:p>
                    <a:p>
                      <a:pPr algn="ctr"/>
                      <a:r>
                        <a:rPr lang="en-US" sz="1050"/>
                        <a:t>8</a:t>
                      </a:r>
                    </a:p>
                    <a:p>
                      <a:pPr algn="ctr"/>
                      <a:r>
                        <a:rPr lang="en-US" sz="1050"/>
                        <a:t>9</a:t>
                      </a:r>
                    </a:p>
                  </a:txBody>
                  <a:tcPr/>
                </a:tc>
                <a:tc>
                  <a:txBody>
                    <a:bodyPr/>
                    <a:lstStyle/>
                    <a:p>
                      <a:pPr marL="171450" indent="-171450">
                        <a:buFont typeface="Arial" panose="020B0604020202020204" pitchFamily="34" charset="0"/>
                        <a:buChar char="•"/>
                      </a:pPr>
                      <a:r>
                        <a:rPr lang="en-US" sz="1050"/>
                        <a:t>Business Requirements Document </a:t>
                      </a:r>
                    </a:p>
                    <a:p>
                      <a:pPr marL="171450" indent="-171450">
                        <a:buFont typeface="Arial" panose="020B0604020202020204" pitchFamily="34" charset="0"/>
                        <a:buChar char="•"/>
                      </a:pPr>
                      <a:r>
                        <a:rPr lang="en-US" sz="1050"/>
                        <a:t>Traceability Matrix</a:t>
                      </a:r>
                    </a:p>
                    <a:p>
                      <a:pPr marL="171450" indent="-171450">
                        <a:buFont typeface="Arial" panose="020B0604020202020204" pitchFamily="34" charset="0"/>
                        <a:buChar char="•"/>
                      </a:pPr>
                      <a:r>
                        <a:rPr lang="en-US" sz="1050"/>
                        <a:t>ADO Product backlog</a:t>
                      </a:r>
                    </a:p>
                    <a:p>
                      <a:pPr marL="171450" indent="-171450">
                        <a:buFont typeface="Arial" panose="020B0604020202020204" pitchFamily="34" charset="0"/>
                        <a:buChar char="•"/>
                      </a:pPr>
                      <a:r>
                        <a:rPr lang="en-US" sz="1050"/>
                        <a:t>Test Plan</a:t>
                      </a:r>
                    </a:p>
                    <a:p>
                      <a:pPr marL="171450" indent="-171450">
                        <a:buFont typeface="Arial" panose="020B0604020202020204" pitchFamily="34" charset="0"/>
                        <a:buChar char="•"/>
                      </a:pPr>
                      <a:r>
                        <a:rPr lang="en-US" sz="1050"/>
                        <a:t>ADO Test cases</a:t>
                      </a:r>
                    </a:p>
                  </a:txBody>
                  <a:tcPr/>
                </a:tc>
                <a:tc>
                  <a:txBody>
                    <a:bodyPr/>
                    <a:lstStyle/>
                    <a:p>
                      <a:r>
                        <a:rPr lang="en-US" sz="1050"/>
                        <a:t>Dec-2024</a:t>
                      </a:r>
                    </a:p>
                  </a:txBody>
                  <a:tcPr/>
                </a:tc>
                <a:extLst>
                  <a:ext uri="{0D108BD9-81ED-4DB2-BD59-A6C34878D82A}">
                    <a16:rowId xmlns:a16="http://schemas.microsoft.com/office/drawing/2014/main" val="2340583947"/>
                  </a:ext>
                </a:extLst>
              </a:tr>
              <a:tr h="451693">
                <a:tc>
                  <a:txBody>
                    <a:bodyPr/>
                    <a:lstStyle/>
                    <a:p>
                      <a:pPr algn="ctr"/>
                      <a:r>
                        <a:rPr lang="en-US" sz="1050"/>
                        <a:t>4</a:t>
                      </a:r>
                    </a:p>
                  </a:txBody>
                  <a:tcPr/>
                </a:tc>
                <a:tc>
                  <a:txBody>
                    <a:bodyPr/>
                    <a:lstStyle/>
                    <a:p>
                      <a:r>
                        <a:rPr lang="en-US" sz="1050"/>
                        <a:t>UX/UI Application Design</a:t>
                      </a:r>
                    </a:p>
                  </a:txBody>
                  <a:tcPr/>
                </a:tc>
                <a:tc>
                  <a:txBody>
                    <a:bodyPr/>
                    <a:lstStyle/>
                    <a:p>
                      <a:r>
                        <a:rPr lang="en-US" sz="1050"/>
                        <a:t>12/13/2024</a:t>
                      </a:r>
                    </a:p>
                  </a:txBody>
                  <a:tcPr/>
                </a:tc>
                <a:tc>
                  <a:txBody>
                    <a:bodyPr/>
                    <a:lstStyle/>
                    <a:p>
                      <a:pPr algn="ctr"/>
                      <a:r>
                        <a:rPr lang="en-US" sz="1050"/>
                        <a:t>1A</a:t>
                      </a:r>
                    </a:p>
                    <a:p>
                      <a:pPr algn="ctr"/>
                      <a:r>
                        <a:rPr lang="en-US" sz="1050"/>
                        <a:t>2A</a:t>
                      </a:r>
                    </a:p>
                    <a:p>
                      <a:pPr algn="ctr"/>
                      <a:r>
                        <a:rPr lang="en-US" sz="1050"/>
                        <a:t>6</a:t>
                      </a:r>
                    </a:p>
                    <a:p>
                      <a:pPr algn="ctr"/>
                      <a:r>
                        <a:rPr lang="en-US" sz="1050"/>
                        <a:t>7</a:t>
                      </a:r>
                    </a:p>
                  </a:txBody>
                  <a:tcPr/>
                </a:tc>
                <a:tc>
                  <a:txBody>
                    <a:bodyPr/>
                    <a:lstStyle/>
                    <a:p>
                      <a:pPr marL="171450" indent="-171450">
                        <a:buFont typeface="Arial" panose="020B0604020202020204" pitchFamily="34" charset="0"/>
                        <a:buChar char="•"/>
                      </a:pPr>
                      <a:r>
                        <a:rPr lang="en-US" sz="1050"/>
                        <a:t>High level process flows</a:t>
                      </a:r>
                    </a:p>
                    <a:p>
                      <a:pPr marL="171450" indent="-171450">
                        <a:buFont typeface="Arial" panose="020B0604020202020204" pitchFamily="34" charset="0"/>
                        <a:buChar char="•"/>
                      </a:pPr>
                      <a:r>
                        <a:rPr lang="en-US" sz="1050"/>
                        <a:t>Solution blueprint (architecture) with future state process flows</a:t>
                      </a:r>
                    </a:p>
                    <a:p>
                      <a:pPr marL="171450" indent="-171450">
                        <a:buFont typeface="Arial" panose="020B0604020202020204" pitchFamily="34" charset="0"/>
                        <a:buChar char="•"/>
                      </a:pPr>
                      <a:r>
                        <a:rPr lang="en-US" sz="1050"/>
                        <a:t>Detailed Architecture Design</a:t>
                      </a:r>
                    </a:p>
                    <a:p>
                      <a:pPr marL="171450" indent="-171450">
                        <a:buFont typeface="Arial" panose="020B0604020202020204" pitchFamily="34" charset="0"/>
                        <a:buChar char="•"/>
                      </a:pPr>
                      <a:r>
                        <a:rPr lang="en-US" sz="1050"/>
                        <a:t>Detailed Data Migration Plan</a:t>
                      </a:r>
                    </a:p>
                  </a:txBody>
                  <a:tcPr/>
                </a:tc>
                <a:tc>
                  <a:txBody>
                    <a:bodyPr/>
                    <a:lstStyle/>
                    <a:p>
                      <a:r>
                        <a:rPr lang="en-US" sz="1050"/>
                        <a:t>Dec-2024</a:t>
                      </a:r>
                    </a:p>
                  </a:txBody>
                  <a:tcPr/>
                </a:tc>
                <a:extLst>
                  <a:ext uri="{0D108BD9-81ED-4DB2-BD59-A6C34878D82A}">
                    <a16:rowId xmlns:a16="http://schemas.microsoft.com/office/drawing/2014/main" val="4118935105"/>
                  </a:ext>
                </a:extLst>
              </a:tr>
              <a:tr h="579120">
                <a:tc>
                  <a:txBody>
                    <a:bodyPr/>
                    <a:lstStyle/>
                    <a:p>
                      <a:pPr algn="ctr"/>
                      <a:r>
                        <a:rPr lang="en-US" sz="1050"/>
                        <a:t>5</a:t>
                      </a:r>
                    </a:p>
                  </a:txBody>
                  <a:tcPr/>
                </a:tc>
                <a:tc>
                  <a:txBody>
                    <a:bodyPr/>
                    <a:lstStyle/>
                    <a:p>
                      <a:r>
                        <a:rPr lang="en-US" sz="1050"/>
                        <a:t>Re-platforming &amp; Portal Enhancements</a:t>
                      </a:r>
                    </a:p>
                  </a:txBody>
                  <a:tcPr/>
                </a:tc>
                <a:tc>
                  <a:txBody>
                    <a:bodyPr/>
                    <a:lstStyle/>
                    <a:p>
                      <a:r>
                        <a:rPr lang="en-US" sz="1050"/>
                        <a:t>05/02/2025</a:t>
                      </a:r>
                    </a:p>
                  </a:txBody>
                  <a:tcPr/>
                </a:tc>
                <a:tc>
                  <a:txBody>
                    <a:bodyPr/>
                    <a:lstStyle/>
                    <a:p>
                      <a:pPr algn="ctr"/>
                      <a:r>
                        <a:rPr lang="en-US" sz="1050"/>
                        <a:t>10</a:t>
                      </a:r>
                    </a:p>
                    <a:p>
                      <a:pPr algn="ctr"/>
                      <a:r>
                        <a:rPr lang="en-US" sz="1050"/>
                        <a:t>11</a:t>
                      </a:r>
                    </a:p>
                    <a:p>
                      <a:pPr algn="ctr"/>
                      <a:r>
                        <a:rPr lang="en-US" sz="1050"/>
                        <a:t>12</a:t>
                      </a:r>
                    </a:p>
                  </a:txBody>
                  <a:tcPr/>
                </a:tc>
                <a:tc>
                  <a:txBody>
                    <a:bodyPr/>
                    <a:lstStyle/>
                    <a:p>
                      <a:pPr marL="171450" indent="-171450">
                        <a:buFont typeface="Arial" panose="020B0604020202020204" pitchFamily="34" charset="0"/>
                        <a:buChar char="•"/>
                      </a:pPr>
                      <a:r>
                        <a:rPr lang="en-US" sz="1050"/>
                        <a:t>ADO Source Code – </a:t>
                      </a:r>
                      <a:r>
                        <a:rPr lang="en-US" sz="1050" err="1"/>
                        <a:t>replatforming</a:t>
                      </a:r>
                      <a:r>
                        <a:rPr lang="en-US" sz="1050"/>
                        <a:t> &amp; enhancements</a:t>
                      </a:r>
                    </a:p>
                    <a:p>
                      <a:pPr marL="171450" indent="-171450">
                        <a:buFont typeface="Arial" panose="020B0604020202020204" pitchFamily="34" charset="0"/>
                        <a:buChar char="•"/>
                      </a:pPr>
                      <a:r>
                        <a:rPr lang="en-US" sz="1050"/>
                        <a:t>Database design – </a:t>
                      </a:r>
                      <a:r>
                        <a:rPr lang="en-US" sz="1050" err="1"/>
                        <a:t>replatforming</a:t>
                      </a:r>
                      <a:r>
                        <a:rPr lang="en-US" sz="1050"/>
                        <a:t> &amp; enhancements</a:t>
                      </a:r>
                    </a:p>
                    <a:p>
                      <a:pPr marL="171450" indent="-171450">
                        <a:buFont typeface="Arial" panose="020B0604020202020204" pitchFamily="34" charset="0"/>
                        <a:buChar char="•"/>
                      </a:pPr>
                      <a:r>
                        <a:rPr lang="en-US" sz="1050"/>
                        <a:t>ADO Sprint Backlog with developed functionality</a:t>
                      </a:r>
                    </a:p>
                  </a:txBody>
                  <a:tcPr/>
                </a:tc>
                <a:tc>
                  <a:txBody>
                    <a:bodyPr/>
                    <a:lstStyle/>
                    <a:p>
                      <a:r>
                        <a:rPr lang="en-US" sz="1050"/>
                        <a:t>May-2025</a:t>
                      </a:r>
                    </a:p>
                  </a:txBody>
                  <a:tcPr/>
                </a:tc>
                <a:extLst>
                  <a:ext uri="{0D108BD9-81ED-4DB2-BD59-A6C34878D82A}">
                    <a16:rowId xmlns:a16="http://schemas.microsoft.com/office/drawing/2014/main" val="3832402194"/>
                  </a:ext>
                </a:extLst>
              </a:tr>
              <a:tr h="579120">
                <a:tc>
                  <a:txBody>
                    <a:bodyPr/>
                    <a:lstStyle/>
                    <a:p>
                      <a:pPr algn="ctr"/>
                      <a:r>
                        <a:rPr lang="en-US" sz="1050"/>
                        <a:t>6</a:t>
                      </a:r>
                    </a:p>
                  </a:txBody>
                  <a:tcPr/>
                </a:tc>
                <a:tc>
                  <a:txBody>
                    <a:bodyPr/>
                    <a:lstStyle/>
                    <a:p>
                      <a:r>
                        <a:rPr lang="en-US" sz="1050"/>
                        <a:t>UAT approvals</a:t>
                      </a:r>
                    </a:p>
                  </a:txBody>
                  <a:tcPr/>
                </a:tc>
                <a:tc>
                  <a:txBody>
                    <a:bodyPr/>
                    <a:lstStyle/>
                    <a:p>
                      <a:r>
                        <a:rPr lang="en-US" sz="1050"/>
                        <a:t>05/30/2025</a:t>
                      </a:r>
                    </a:p>
                  </a:txBody>
                  <a:tcPr/>
                </a:tc>
                <a:tc>
                  <a:txBody>
                    <a:bodyPr/>
                    <a:lstStyle/>
                    <a:p>
                      <a:pPr algn="ctr"/>
                      <a:r>
                        <a:rPr lang="en-US" sz="1050"/>
                        <a:t>13</a:t>
                      </a:r>
                    </a:p>
                    <a:p>
                      <a:pPr algn="ctr"/>
                      <a:r>
                        <a:rPr lang="en-US" sz="1050"/>
                        <a:t>14</a:t>
                      </a:r>
                    </a:p>
                    <a:p>
                      <a:pPr algn="ctr"/>
                      <a:r>
                        <a:rPr lang="en-US" sz="1050"/>
                        <a:t>15</a:t>
                      </a:r>
                    </a:p>
                    <a:p>
                      <a:pPr algn="ctr"/>
                      <a:r>
                        <a:rPr lang="en-US" sz="1050"/>
                        <a:t>16</a:t>
                      </a:r>
                    </a:p>
                  </a:txBody>
                  <a:tcPr/>
                </a:tc>
                <a:tc>
                  <a:txBody>
                    <a:bodyPr/>
                    <a:lstStyle/>
                    <a:p>
                      <a:pPr marL="171450" indent="-171450">
                        <a:buFont typeface="Arial" panose="020B0604020202020204" pitchFamily="34" charset="0"/>
                        <a:buChar char="•"/>
                      </a:pPr>
                      <a:r>
                        <a:rPr lang="en-US" sz="1050"/>
                        <a:t>Test Execution Summary Report</a:t>
                      </a:r>
                    </a:p>
                    <a:p>
                      <a:pPr marL="171450" indent="-171450">
                        <a:buFont typeface="Arial" panose="020B0604020202020204" pitchFamily="34" charset="0"/>
                        <a:buChar char="•"/>
                      </a:pPr>
                      <a:r>
                        <a:rPr lang="en-US" sz="1050"/>
                        <a:t>User Manual for end users</a:t>
                      </a:r>
                    </a:p>
                    <a:p>
                      <a:pPr marL="171450" indent="-171450">
                        <a:buFont typeface="Arial" panose="020B0604020202020204" pitchFamily="34" charset="0"/>
                        <a:buChar char="•"/>
                      </a:pPr>
                      <a:r>
                        <a:rPr lang="en-US" sz="1050"/>
                        <a:t>User Training</a:t>
                      </a:r>
                    </a:p>
                    <a:p>
                      <a:pPr marL="171450" indent="-171450">
                        <a:buFont typeface="Arial" panose="020B0604020202020204" pitchFamily="34" charset="0"/>
                        <a:buChar char="•"/>
                      </a:pPr>
                      <a:r>
                        <a:rPr lang="en-US" sz="1050"/>
                        <a:t>UAT Sign off by Business &amp; Technical Stakeholders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50"/>
                        <a:t>May-2025</a:t>
                      </a:r>
                    </a:p>
                    <a:p>
                      <a:endParaRPr lang="en-US" sz="1050"/>
                    </a:p>
                  </a:txBody>
                  <a:tcPr/>
                </a:tc>
                <a:extLst>
                  <a:ext uri="{0D108BD9-81ED-4DB2-BD59-A6C34878D82A}">
                    <a16:rowId xmlns:a16="http://schemas.microsoft.com/office/drawing/2014/main" val="3588077059"/>
                  </a:ext>
                </a:extLst>
              </a:tr>
              <a:tr h="579120">
                <a:tc>
                  <a:txBody>
                    <a:bodyPr/>
                    <a:lstStyle/>
                    <a:p>
                      <a:pPr algn="ctr"/>
                      <a:r>
                        <a:rPr lang="en-US" sz="1050"/>
                        <a:t>7</a:t>
                      </a:r>
                    </a:p>
                  </a:txBody>
                  <a:tcPr/>
                </a:tc>
                <a:tc>
                  <a:txBody>
                    <a:bodyPr/>
                    <a:lstStyle/>
                    <a:p>
                      <a:r>
                        <a:rPr lang="en-US" sz="1050"/>
                        <a:t>Go-Live + Hypercare Support</a:t>
                      </a:r>
                    </a:p>
                  </a:txBody>
                  <a:tcPr/>
                </a:tc>
                <a:tc>
                  <a:txBody>
                    <a:bodyPr/>
                    <a:lstStyle/>
                    <a:p>
                      <a:r>
                        <a:rPr lang="en-US" sz="1050"/>
                        <a:t>06/30/2025</a:t>
                      </a:r>
                    </a:p>
                  </a:txBody>
                  <a:tcPr/>
                </a:tc>
                <a:tc>
                  <a:txBody>
                    <a:bodyPr/>
                    <a:lstStyle/>
                    <a:p>
                      <a:pPr algn="ctr"/>
                      <a:r>
                        <a:rPr lang="en-US" sz="1050"/>
                        <a:t>17</a:t>
                      </a:r>
                    </a:p>
                    <a:p>
                      <a:pPr algn="ctr"/>
                      <a:r>
                        <a:rPr lang="en-US" sz="1050"/>
                        <a:t>18</a:t>
                      </a:r>
                    </a:p>
                    <a:p>
                      <a:pPr algn="ctr"/>
                      <a:r>
                        <a:rPr lang="en-US" sz="1050"/>
                        <a:t>19</a:t>
                      </a:r>
                    </a:p>
                    <a:p>
                      <a:pPr algn="ctr"/>
                      <a:r>
                        <a:rPr lang="en-US" sz="1050"/>
                        <a:t>20</a:t>
                      </a:r>
                    </a:p>
                  </a:txBody>
                  <a:tcPr/>
                </a:tc>
                <a:tc>
                  <a:txBody>
                    <a:bodyPr/>
                    <a:lstStyle/>
                    <a:p>
                      <a:pPr marL="171450" indent="-171450">
                        <a:buFont typeface="Arial" panose="020B0604020202020204" pitchFamily="34" charset="0"/>
                        <a:buChar char="•"/>
                      </a:pPr>
                      <a:r>
                        <a:rPr lang="en-US" sz="1050"/>
                        <a:t>Go-Live</a:t>
                      </a:r>
                    </a:p>
                    <a:p>
                      <a:pPr marL="171450" indent="-171450">
                        <a:buFont typeface="Arial" panose="020B0604020202020204" pitchFamily="34" charset="0"/>
                        <a:buChar char="•"/>
                      </a:pPr>
                      <a:r>
                        <a:rPr lang="en-US" sz="1050"/>
                        <a:t>Transition to Operations Documentation</a:t>
                      </a:r>
                    </a:p>
                    <a:p>
                      <a:pPr marL="171450" indent="-171450">
                        <a:buFont typeface="Arial" panose="020B0604020202020204" pitchFamily="34" charset="0"/>
                        <a:buChar char="•"/>
                      </a:pPr>
                      <a:r>
                        <a:rPr lang="en-US" sz="1050"/>
                        <a:t>Handoff to Production Support Technical Teams</a:t>
                      </a:r>
                    </a:p>
                    <a:p>
                      <a:pPr marL="171450" indent="-171450">
                        <a:buFont typeface="Arial" panose="020B0604020202020204" pitchFamily="34" charset="0"/>
                        <a:buChar char="•"/>
                      </a:pPr>
                      <a:r>
                        <a:rPr lang="en-US" sz="1050"/>
                        <a:t>Hyper care support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50"/>
                        <a:t>Jun-2025</a:t>
                      </a:r>
                    </a:p>
                    <a:p>
                      <a:endParaRPr lang="en-US" sz="1050"/>
                    </a:p>
                  </a:txBody>
                  <a:tcPr/>
                </a:tc>
                <a:extLst>
                  <a:ext uri="{0D108BD9-81ED-4DB2-BD59-A6C34878D82A}">
                    <a16:rowId xmlns:a16="http://schemas.microsoft.com/office/drawing/2014/main" val="4245920915"/>
                  </a:ext>
                </a:extLst>
              </a:tr>
            </a:tbl>
          </a:graphicData>
        </a:graphic>
      </p:graphicFrame>
    </p:spTree>
    <p:extLst>
      <p:ext uri="{BB962C8B-B14F-4D97-AF65-F5344CB8AC3E}">
        <p14:creationId xmlns:p14="http://schemas.microsoft.com/office/powerpoint/2010/main" val="2260643059"/>
      </p:ext>
    </p:extLst>
  </p:cSld>
  <p:clrMapOvr>
    <a:masterClrMapping/>
  </p:clrMapOvr>
  <p:transition spd="med">
    <p:wipe dir="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26A8E5-D8F3-5550-DCB7-F56254B70065}"/>
              </a:ext>
            </a:extLst>
          </p:cNvPr>
          <p:cNvSpPr>
            <a:spLocks noGrp="1"/>
          </p:cNvSpPr>
          <p:nvPr>
            <p:ph type="title"/>
          </p:nvPr>
        </p:nvSpPr>
        <p:spPr/>
        <p:txBody>
          <a:bodyPr/>
          <a:lstStyle/>
          <a:p>
            <a:r>
              <a:rPr lang="en-US"/>
              <a:t>Meeting Cadence</a:t>
            </a:r>
          </a:p>
        </p:txBody>
      </p:sp>
      <p:sp>
        <p:nvSpPr>
          <p:cNvPr id="4" name="Slide Number Placeholder 3">
            <a:extLst>
              <a:ext uri="{FF2B5EF4-FFF2-40B4-BE49-F238E27FC236}">
                <a16:creationId xmlns:a16="http://schemas.microsoft.com/office/drawing/2014/main" id="{289AAF6D-95D0-FBED-DC53-E1009D9D3F60}"/>
              </a:ext>
            </a:extLst>
          </p:cNvPr>
          <p:cNvSpPr>
            <a:spLocks noGrp="1"/>
          </p:cNvSpPr>
          <p:nvPr>
            <p:ph type="sldNum" sz="quarter" idx="4"/>
          </p:nvPr>
        </p:nvSpPr>
        <p:spPr/>
        <p:txBody>
          <a:bodyPr/>
          <a:lstStyle/>
          <a:p>
            <a:pPr fontAlgn="base">
              <a:spcBef>
                <a:spcPct val="0"/>
              </a:spcBef>
              <a:spcAft>
                <a:spcPct val="0"/>
              </a:spcAft>
            </a:pPr>
            <a:fld id="{FAD7BA16-B2D5-D54C-893C-26B8E5DA63D8}" type="slidenum">
              <a:rPr lang="en-US" smtClean="0">
                <a:cs typeface="Arial" charset="0"/>
              </a:rPr>
              <a:pPr fontAlgn="base">
                <a:spcBef>
                  <a:spcPct val="0"/>
                </a:spcBef>
                <a:spcAft>
                  <a:spcPct val="0"/>
                </a:spcAft>
              </a:pPr>
              <a:t>13</a:t>
            </a:fld>
            <a:endParaRPr lang="en-US">
              <a:cs typeface="Arial" charset="0"/>
            </a:endParaRPr>
          </a:p>
        </p:txBody>
      </p:sp>
      <p:graphicFrame>
        <p:nvGraphicFramePr>
          <p:cNvPr id="5" name="Table 4">
            <a:extLst>
              <a:ext uri="{FF2B5EF4-FFF2-40B4-BE49-F238E27FC236}">
                <a16:creationId xmlns:a16="http://schemas.microsoft.com/office/drawing/2014/main" id="{5E5935E3-0499-6541-759E-F6A841D223B5}"/>
              </a:ext>
            </a:extLst>
          </p:cNvPr>
          <p:cNvGraphicFramePr>
            <a:graphicFrameLocks noGrp="1"/>
          </p:cNvGraphicFramePr>
          <p:nvPr>
            <p:extLst>
              <p:ext uri="{D42A27DB-BD31-4B8C-83A1-F6EECF244321}">
                <p14:modId xmlns:p14="http://schemas.microsoft.com/office/powerpoint/2010/main" val="2734232615"/>
              </p:ext>
            </p:extLst>
          </p:nvPr>
        </p:nvGraphicFramePr>
        <p:xfrm>
          <a:off x="457199" y="1172672"/>
          <a:ext cx="11471946" cy="4851160"/>
        </p:xfrm>
        <a:graphic>
          <a:graphicData uri="http://schemas.openxmlformats.org/drawingml/2006/table">
            <a:tbl>
              <a:tblPr firstRow="1" bandRow="1">
                <a:tableStyleId>{5C22544A-7EE6-4342-B048-85BDC9FD1C3A}</a:tableStyleId>
              </a:tblPr>
              <a:tblGrid>
                <a:gridCol w="2077771">
                  <a:extLst>
                    <a:ext uri="{9D8B030D-6E8A-4147-A177-3AD203B41FA5}">
                      <a16:colId xmlns:a16="http://schemas.microsoft.com/office/drawing/2014/main" val="686088346"/>
                    </a:ext>
                  </a:extLst>
                </a:gridCol>
                <a:gridCol w="1231272">
                  <a:extLst>
                    <a:ext uri="{9D8B030D-6E8A-4147-A177-3AD203B41FA5}">
                      <a16:colId xmlns:a16="http://schemas.microsoft.com/office/drawing/2014/main" val="3670223506"/>
                    </a:ext>
                  </a:extLst>
                </a:gridCol>
                <a:gridCol w="772202">
                  <a:extLst>
                    <a:ext uri="{9D8B030D-6E8A-4147-A177-3AD203B41FA5}">
                      <a16:colId xmlns:a16="http://schemas.microsoft.com/office/drawing/2014/main" val="4045546028"/>
                    </a:ext>
                  </a:extLst>
                </a:gridCol>
                <a:gridCol w="4211273">
                  <a:extLst>
                    <a:ext uri="{9D8B030D-6E8A-4147-A177-3AD203B41FA5}">
                      <a16:colId xmlns:a16="http://schemas.microsoft.com/office/drawing/2014/main" val="3591065141"/>
                    </a:ext>
                  </a:extLst>
                </a:gridCol>
                <a:gridCol w="1879134">
                  <a:extLst>
                    <a:ext uri="{9D8B030D-6E8A-4147-A177-3AD203B41FA5}">
                      <a16:colId xmlns:a16="http://schemas.microsoft.com/office/drawing/2014/main" val="2507001547"/>
                    </a:ext>
                  </a:extLst>
                </a:gridCol>
                <a:gridCol w="1300294">
                  <a:extLst>
                    <a:ext uri="{9D8B030D-6E8A-4147-A177-3AD203B41FA5}">
                      <a16:colId xmlns:a16="http://schemas.microsoft.com/office/drawing/2014/main" val="3554962850"/>
                    </a:ext>
                  </a:extLst>
                </a:gridCol>
              </a:tblGrid>
              <a:tr h="370840">
                <a:tc>
                  <a:txBody>
                    <a:bodyPr/>
                    <a:lstStyle/>
                    <a:p>
                      <a:r>
                        <a:rPr lang="en-US" sz="1100"/>
                        <a:t>Meeting</a:t>
                      </a:r>
                    </a:p>
                  </a:txBody>
                  <a:tcPr>
                    <a:solidFill>
                      <a:schemeClr val="accent1">
                        <a:lumMod val="50000"/>
                      </a:schemeClr>
                    </a:solidFill>
                  </a:tcPr>
                </a:tc>
                <a:tc>
                  <a:txBody>
                    <a:bodyPr/>
                    <a:lstStyle/>
                    <a:p>
                      <a:r>
                        <a:rPr lang="en-US" sz="1100"/>
                        <a:t>Frequency</a:t>
                      </a:r>
                    </a:p>
                  </a:txBody>
                  <a:tcPr>
                    <a:solidFill>
                      <a:schemeClr val="accent1">
                        <a:lumMod val="50000"/>
                      </a:schemeClr>
                    </a:solidFill>
                  </a:tcPr>
                </a:tc>
                <a:tc>
                  <a:txBody>
                    <a:bodyPr/>
                    <a:lstStyle/>
                    <a:p>
                      <a:r>
                        <a:rPr lang="en-US" sz="1100"/>
                        <a:t>Time</a:t>
                      </a:r>
                    </a:p>
                  </a:txBody>
                  <a:tcPr>
                    <a:solidFill>
                      <a:schemeClr val="accent1">
                        <a:lumMod val="50000"/>
                      </a:schemeClr>
                    </a:solidFill>
                  </a:tcPr>
                </a:tc>
                <a:tc>
                  <a:txBody>
                    <a:bodyPr/>
                    <a:lstStyle/>
                    <a:p>
                      <a:r>
                        <a:rPr lang="en-US" sz="1100"/>
                        <a:t>Purpose</a:t>
                      </a:r>
                    </a:p>
                  </a:txBody>
                  <a:tcPr>
                    <a:solidFill>
                      <a:schemeClr val="accent1">
                        <a:lumMod val="50000"/>
                      </a:schemeClr>
                    </a:solidFill>
                  </a:tcPr>
                </a:tc>
                <a:tc>
                  <a:txBody>
                    <a:bodyPr/>
                    <a:lstStyle/>
                    <a:p>
                      <a:r>
                        <a:rPr lang="en-US" sz="1100"/>
                        <a:t>Attendees</a:t>
                      </a:r>
                    </a:p>
                  </a:txBody>
                  <a:tcPr>
                    <a:solidFill>
                      <a:schemeClr val="accent1">
                        <a:lumMod val="50000"/>
                      </a:schemeClr>
                    </a:solidFill>
                  </a:tcPr>
                </a:tc>
                <a:tc>
                  <a:txBody>
                    <a:bodyPr/>
                    <a:lstStyle/>
                    <a:p>
                      <a:r>
                        <a:rPr lang="en-US" sz="1100"/>
                        <a:t>Meeting Owner</a:t>
                      </a:r>
                    </a:p>
                  </a:txBody>
                  <a:tcPr>
                    <a:solidFill>
                      <a:schemeClr val="accent1">
                        <a:lumMod val="50000"/>
                      </a:schemeClr>
                    </a:solidFill>
                  </a:tcPr>
                </a:tc>
                <a:extLst>
                  <a:ext uri="{0D108BD9-81ED-4DB2-BD59-A6C34878D82A}">
                    <a16:rowId xmlns:a16="http://schemas.microsoft.com/office/drawing/2014/main" val="1932843564"/>
                  </a:ext>
                </a:extLst>
              </a:tr>
              <a:tr h="0">
                <a:tc>
                  <a:txBody>
                    <a:bodyPr/>
                    <a:lstStyle/>
                    <a:p>
                      <a:pPr marL="0" marR="0" lvl="0" indent="0" algn="l" rtl="0">
                        <a:lnSpc>
                          <a:spcPct val="100000"/>
                        </a:lnSpc>
                        <a:spcBef>
                          <a:spcPts val="0"/>
                        </a:spcBef>
                        <a:spcAft>
                          <a:spcPts val="0"/>
                        </a:spcAft>
                        <a:buClr>
                          <a:srgbClr val="000000"/>
                        </a:buClr>
                        <a:buSzPts val="1200"/>
                        <a:buFont typeface="Arial"/>
                        <a:buNone/>
                      </a:pPr>
                      <a:r>
                        <a:rPr lang="en-US" sz="1100" b="1" u="none" strike="noStrike" cap="none">
                          <a:latin typeface="Calibri" panose="020F0502020204030204" pitchFamily="34" charset="0"/>
                          <a:ea typeface="Calibri"/>
                          <a:cs typeface="Calibri" panose="020F0502020204030204" pitchFamily="34" charset="0"/>
                          <a:sym typeface="Calibri"/>
                        </a:rPr>
                        <a:t>Daily Stand-down Dev Team</a:t>
                      </a:r>
                      <a:endParaRPr sz="1100" b="1" u="none" strike="noStrike" cap="none">
                        <a:latin typeface="Calibri" panose="020F0502020204030204" pitchFamily="34" charset="0"/>
                        <a:ea typeface="Calibri"/>
                        <a:cs typeface="Calibri" panose="020F0502020204030204" pitchFamily="34" charset="0"/>
                        <a:sym typeface="Calibri"/>
                      </a:endParaRPr>
                    </a:p>
                  </a:txBody>
                  <a:tcPr marL="121900" marR="121900" marT="121900" marB="121900"/>
                </a:tc>
                <a:tc>
                  <a:txBody>
                    <a:bodyPr/>
                    <a:lstStyle/>
                    <a:p>
                      <a:pPr marL="0" marR="0" lvl="0" indent="0" algn="l" rtl="0">
                        <a:lnSpc>
                          <a:spcPct val="100000"/>
                        </a:lnSpc>
                        <a:spcBef>
                          <a:spcPts val="0"/>
                        </a:spcBef>
                        <a:spcAft>
                          <a:spcPts val="0"/>
                        </a:spcAft>
                        <a:buClr>
                          <a:srgbClr val="000000"/>
                        </a:buClr>
                        <a:buSzPts val="1200"/>
                        <a:buFont typeface="Arial"/>
                        <a:buNone/>
                      </a:pPr>
                      <a:r>
                        <a:rPr lang="en-US" sz="1100">
                          <a:latin typeface="Calibri" panose="020F0502020204030204" pitchFamily="34" charset="0"/>
                          <a:ea typeface="Calibri"/>
                          <a:cs typeface="Calibri" panose="020F0502020204030204" pitchFamily="34" charset="0"/>
                          <a:sym typeface="Calibri"/>
                        </a:rPr>
                        <a:t>Daily</a:t>
                      </a:r>
                      <a:endParaRPr sz="1100">
                        <a:latin typeface="Calibri" panose="020F0502020204030204" pitchFamily="34" charset="0"/>
                        <a:ea typeface="Calibri"/>
                        <a:cs typeface="Calibri" panose="020F0502020204030204" pitchFamily="34" charset="0"/>
                        <a:sym typeface="Calibri"/>
                      </a:endParaRPr>
                    </a:p>
                  </a:txBody>
                  <a:tcPr marL="121900" marR="121900" marT="121900" marB="121900"/>
                </a:tc>
                <a:tc>
                  <a:txBody>
                    <a:bodyPr/>
                    <a:lstStyle/>
                    <a:p>
                      <a:pPr marL="0" marR="0" lvl="0" indent="0" algn="l" rtl="0">
                        <a:lnSpc>
                          <a:spcPct val="100000"/>
                        </a:lnSpc>
                        <a:spcBef>
                          <a:spcPts val="0"/>
                        </a:spcBef>
                        <a:spcAft>
                          <a:spcPts val="0"/>
                        </a:spcAft>
                        <a:buClr>
                          <a:srgbClr val="000000"/>
                        </a:buClr>
                        <a:buSzPts val="1200"/>
                        <a:buFont typeface="Arial"/>
                        <a:buNone/>
                      </a:pPr>
                      <a:r>
                        <a:rPr lang="en-US" sz="1100" u="none" strike="noStrike" cap="none">
                          <a:solidFill>
                            <a:schemeClr val="dk1"/>
                          </a:solidFill>
                          <a:latin typeface="Calibri" panose="020F0502020204030204" pitchFamily="34" charset="0"/>
                          <a:ea typeface="Calibri"/>
                          <a:cs typeface="Calibri" panose="020F0502020204030204" pitchFamily="34" charset="0"/>
                          <a:sym typeface="Calibri"/>
                        </a:rPr>
                        <a:t>9:30AM</a:t>
                      </a:r>
                      <a:endParaRPr sz="1100" u="none" strike="noStrike" cap="none">
                        <a:solidFill>
                          <a:schemeClr val="dk1"/>
                        </a:solidFill>
                        <a:latin typeface="Calibri" panose="020F0502020204030204" pitchFamily="34" charset="0"/>
                        <a:ea typeface="Calibri"/>
                        <a:cs typeface="Calibri" panose="020F0502020204030204" pitchFamily="34" charset="0"/>
                        <a:sym typeface="Calibri"/>
                      </a:endParaRPr>
                    </a:p>
                  </a:txBody>
                  <a:tcPr marL="121900" marR="121900" marT="121900" marB="121900"/>
                </a:tc>
                <a:tc>
                  <a:txBody>
                    <a:bodyPr/>
                    <a:lstStyle/>
                    <a:p>
                      <a:pPr marL="0" marR="0" lvl="0" indent="0" algn="l" defTabSz="914400" rtl="0" eaLnBrk="1" fontAlgn="auto" latinLnBrk="0" hangingPunct="1">
                        <a:lnSpc>
                          <a:spcPct val="100000"/>
                        </a:lnSpc>
                        <a:spcBef>
                          <a:spcPts val="0"/>
                        </a:spcBef>
                        <a:spcAft>
                          <a:spcPts val="0"/>
                        </a:spcAft>
                        <a:buClr>
                          <a:srgbClr val="000000"/>
                        </a:buClr>
                        <a:buSzPts val="1200"/>
                        <a:buFont typeface="Arial"/>
                        <a:buNone/>
                        <a:tabLst/>
                        <a:defRPr/>
                      </a:pPr>
                      <a:r>
                        <a:rPr lang="en-US" sz="1100">
                          <a:latin typeface="Calibri" panose="020F0502020204030204" pitchFamily="34" charset="0"/>
                          <a:cs typeface="Calibri" panose="020F0502020204030204" pitchFamily="34" charset="0"/>
                        </a:rPr>
                        <a:t>Align</a:t>
                      </a:r>
                      <a:r>
                        <a:rPr lang="en-US" sz="1100" spc="-10">
                          <a:latin typeface="Calibri" panose="020F0502020204030204" pitchFamily="34" charset="0"/>
                          <a:cs typeface="Calibri" panose="020F0502020204030204" pitchFamily="34" charset="0"/>
                        </a:rPr>
                        <a:t> </a:t>
                      </a:r>
                      <a:r>
                        <a:rPr lang="en-US" sz="1100">
                          <a:latin typeface="Calibri" panose="020F0502020204030204" pitchFamily="34" charset="0"/>
                          <a:cs typeface="Calibri" panose="020F0502020204030204" pitchFamily="34" charset="0"/>
                        </a:rPr>
                        <a:t>on</a:t>
                      </a:r>
                      <a:r>
                        <a:rPr lang="en-US" sz="1100" spc="-10">
                          <a:latin typeface="Calibri" panose="020F0502020204030204" pitchFamily="34" charset="0"/>
                          <a:cs typeface="Calibri" panose="020F0502020204030204" pitchFamily="34" charset="0"/>
                        </a:rPr>
                        <a:t> day-to-</a:t>
                      </a:r>
                      <a:r>
                        <a:rPr lang="en-US" sz="1100">
                          <a:latin typeface="Calibri" panose="020F0502020204030204" pitchFamily="34" charset="0"/>
                          <a:cs typeface="Calibri" panose="020F0502020204030204" pitchFamily="34" charset="0"/>
                        </a:rPr>
                        <a:t>day development</a:t>
                      </a:r>
                      <a:r>
                        <a:rPr lang="en-US" sz="1100" spc="10">
                          <a:latin typeface="Calibri" panose="020F0502020204030204" pitchFamily="34" charset="0"/>
                          <a:cs typeface="Calibri" panose="020F0502020204030204" pitchFamily="34" charset="0"/>
                        </a:rPr>
                        <a:t> </a:t>
                      </a:r>
                      <a:r>
                        <a:rPr lang="en-US" sz="1100">
                          <a:latin typeface="Calibri" panose="020F0502020204030204" pitchFamily="34" charset="0"/>
                          <a:cs typeface="Calibri" panose="020F0502020204030204" pitchFamily="34" charset="0"/>
                        </a:rPr>
                        <a:t>progress</a:t>
                      </a:r>
                      <a:r>
                        <a:rPr lang="en-US" sz="1100" spc="-10">
                          <a:latin typeface="Calibri" panose="020F0502020204030204" pitchFamily="34" charset="0"/>
                          <a:cs typeface="Calibri" panose="020F0502020204030204" pitchFamily="34" charset="0"/>
                        </a:rPr>
                        <a:t> </a:t>
                      </a:r>
                      <a:r>
                        <a:rPr lang="en-US" sz="1100">
                          <a:latin typeface="Calibri" panose="020F0502020204030204" pitchFamily="34" charset="0"/>
                          <a:cs typeface="Calibri" panose="020F0502020204030204" pitchFamily="34" charset="0"/>
                        </a:rPr>
                        <a:t>across</a:t>
                      </a:r>
                      <a:r>
                        <a:rPr lang="en-US" sz="1100" spc="-5">
                          <a:latin typeface="Calibri" panose="020F0502020204030204" pitchFamily="34" charset="0"/>
                          <a:cs typeface="Calibri" panose="020F0502020204030204" pitchFamily="34" charset="0"/>
                        </a:rPr>
                        <a:t> </a:t>
                      </a:r>
                      <a:r>
                        <a:rPr lang="en-US" sz="1100" spc="-25">
                          <a:latin typeface="Calibri" panose="020F0502020204030204" pitchFamily="34" charset="0"/>
                          <a:cs typeface="Calibri" panose="020F0502020204030204" pitchFamily="34" charset="0"/>
                        </a:rPr>
                        <a:t>all</a:t>
                      </a:r>
                      <a:r>
                        <a:rPr lang="en-US" sz="1100" spc="500">
                          <a:latin typeface="Calibri" panose="020F0502020204030204" pitchFamily="34" charset="0"/>
                          <a:cs typeface="Calibri" panose="020F0502020204030204" pitchFamily="34" charset="0"/>
                        </a:rPr>
                        <a:t> </a:t>
                      </a:r>
                      <a:r>
                        <a:rPr lang="en-US" sz="1100">
                          <a:latin typeface="Calibri" panose="020F0502020204030204" pitchFamily="34" charset="0"/>
                          <a:cs typeface="Calibri" panose="020F0502020204030204" pitchFamily="34" charset="0"/>
                        </a:rPr>
                        <a:t>project</a:t>
                      </a:r>
                      <a:r>
                        <a:rPr lang="en-US" sz="1100" spc="-50">
                          <a:latin typeface="Calibri" panose="020F0502020204030204" pitchFamily="34" charset="0"/>
                          <a:cs typeface="Calibri" panose="020F0502020204030204" pitchFamily="34" charset="0"/>
                        </a:rPr>
                        <a:t> </a:t>
                      </a:r>
                      <a:r>
                        <a:rPr lang="en-US" sz="1100">
                          <a:latin typeface="Calibri" panose="020F0502020204030204" pitchFamily="34" charset="0"/>
                          <a:cs typeface="Calibri" panose="020F0502020204030204" pitchFamily="34" charset="0"/>
                        </a:rPr>
                        <a:t>activities,</a:t>
                      </a:r>
                      <a:r>
                        <a:rPr lang="en-US" sz="1100" spc="-15">
                          <a:latin typeface="Calibri" panose="020F0502020204030204" pitchFamily="34" charset="0"/>
                          <a:cs typeface="Calibri" panose="020F0502020204030204" pitchFamily="34" charset="0"/>
                        </a:rPr>
                        <a:t> </a:t>
                      </a:r>
                      <a:r>
                        <a:rPr lang="en-US" sz="1100">
                          <a:latin typeface="Calibri" panose="020F0502020204030204" pitchFamily="34" charset="0"/>
                          <a:cs typeface="Calibri" panose="020F0502020204030204" pitchFamily="34" charset="0"/>
                        </a:rPr>
                        <a:t>identify</a:t>
                      </a:r>
                      <a:r>
                        <a:rPr lang="en-US" sz="1100" spc="-10">
                          <a:latin typeface="Calibri" panose="020F0502020204030204" pitchFamily="34" charset="0"/>
                          <a:cs typeface="Calibri" panose="020F0502020204030204" pitchFamily="34" charset="0"/>
                        </a:rPr>
                        <a:t> </a:t>
                      </a:r>
                      <a:r>
                        <a:rPr lang="en-US" sz="1100">
                          <a:latin typeface="Calibri" panose="020F0502020204030204" pitchFamily="34" charset="0"/>
                          <a:cs typeface="Calibri" panose="020F0502020204030204" pitchFamily="34" charset="0"/>
                        </a:rPr>
                        <a:t>and</a:t>
                      </a:r>
                      <a:r>
                        <a:rPr lang="en-US" sz="1100" spc="-25">
                          <a:latin typeface="Calibri" panose="020F0502020204030204" pitchFamily="34" charset="0"/>
                          <a:cs typeface="Calibri" panose="020F0502020204030204" pitchFamily="34" charset="0"/>
                        </a:rPr>
                        <a:t> </a:t>
                      </a:r>
                      <a:r>
                        <a:rPr lang="en-US" sz="1100" spc="-10">
                          <a:latin typeface="Calibri" panose="020F0502020204030204" pitchFamily="34" charset="0"/>
                          <a:cs typeface="Calibri" panose="020F0502020204030204" pitchFamily="34" charset="0"/>
                        </a:rPr>
                        <a:t>tackle</a:t>
                      </a:r>
                      <a:r>
                        <a:rPr lang="en-US" sz="1100" spc="500">
                          <a:latin typeface="Calibri" panose="020F0502020204030204" pitchFamily="34" charset="0"/>
                          <a:cs typeface="Calibri" panose="020F0502020204030204" pitchFamily="34" charset="0"/>
                        </a:rPr>
                        <a:t> </a:t>
                      </a:r>
                      <a:r>
                        <a:rPr lang="en-US" sz="1100">
                          <a:latin typeface="Calibri" panose="020F0502020204030204" pitchFamily="34" charset="0"/>
                          <a:cs typeface="Calibri" panose="020F0502020204030204" pitchFamily="34" charset="0"/>
                        </a:rPr>
                        <a:t>roadblocks,</a:t>
                      </a:r>
                      <a:r>
                        <a:rPr lang="en-US" sz="1100" spc="-5">
                          <a:latin typeface="Calibri" panose="020F0502020204030204" pitchFamily="34" charset="0"/>
                          <a:cs typeface="Calibri" panose="020F0502020204030204" pitchFamily="34" charset="0"/>
                        </a:rPr>
                        <a:t> </a:t>
                      </a:r>
                      <a:r>
                        <a:rPr lang="en-US" sz="1100">
                          <a:latin typeface="Calibri" panose="020F0502020204030204" pitchFamily="34" charset="0"/>
                          <a:cs typeface="Calibri" panose="020F0502020204030204" pitchFamily="34" charset="0"/>
                        </a:rPr>
                        <a:t>review,</a:t>
                      </a:r>
                      <a:r>
                        <a:rPr lang="en-US" sz="1100" spc="-10">
                          <a:latin typeface="Calibri" panose="020F0502020204030204" pitchFamily="34" charset="0"/>
                          <a:cs typeface="Calibri" panose="020F0502020204030204" pitchFamily="34" charset="0"/>
                        </a:rPr>
                        <a:t> address</a:t>
                      </a:r>
                      <a:r>
                        <a:rPr lang="en-US" sz="1100" spc="500">
                          <a:latin typeface="Calibri" panose="020F0502020204030204" pitchFamily="34" charset="0"/>
                          <a:cs typeface="Calibri" panose="020F0502020204030204" pitchFamily="34" charset="0"/>
                        </a:rPr>
                        <a:t> </a:t>
                      </a:r>
                      <a:r>
                        <a:rPr lang="en-US" sz="1100">
                          <a:latin typeface="Calibri" panose="020F0502020204030204" pitchFamily="34" charset="0"/>
                          <a:cs typeface="Calibri" panose="020F0502020204030204" pitchFamily="34" charset="0"/>
                        </a:rPr>
                        <a:t>any</a:t>
                      </a:r>
                      <a:r>
                        <a:rPr lang="en-US" sz="1100" spc="-40">
                          <a:latin typeface="Calibri" panose="020F0502020204030204" pitchFamily="34" charset="0"/>
                          <a:cs typeface="Calibri" panose="020F0502020204030204" pitchFamily="34" charset="0"/>
                        </a:rPr>
                        <a:t> </a:t>
                      </a:r>
                      <a:r>
                        <a:rPr lang="en-US" sz="1100">
                          <a:latin typeface="Calibri" panose="020F0502020204030204" pitchFamily="34" charset="0"/>
                          <a:cs typeface="Calibri" panose="020F0502020204030204" pitchFamily="34" charset="0"/>
                        </a:rPr>
                        <a:t>outstanding</a:t>
                      </a:r>
                      <a:r>
                        <a:rPr lang="en-US" sz="1100" spc="-5">
                          <a:latin typeface="Calibri" panose="020F0502020204030204" pitchFamily="34" charset="0"/>
                          <a:cs typeface="Calibri" panose="020F0502020204030204" pitchFamily="34" charset="0"/>
                        </a:rPr>
                        <a:t> </a:t>
                      </a:r>
                      <a:r>
                        <a:rPr lang="en-US" sz="1100">
                          <a:latin typeface="Calibri" panose="020F0502020204030204" pitchFamily="34" charset="0"/>
                          <a:cs typeface="Calibri" panose="020F0502020204030204" pitchFamily="34" charset="0"/>
                        </a:rPr>
                        <a:t>req/</a:t>
                      </a:r>
                      <a:r>
                        <a:rPr lang="en-US" sz="1100" err="1">
                          <a:latin typeface="Calibri" panose="020F0502020204030204" pitchFamily="34" charset="0"/>
                          <a:cs typeface="Calibri" panose="020F0502020204030204" pitchFamily="34" charset="0"/>
                        </a:rPr>
                        <a:t>func</a:t>
                      </a:r>
                      <a:r>
                        <a:rPr lang="en-US" sz="1100" spc="-20">
                          <a:latin typeface="Calibri" panose="020F0502020204030204" pitchFamily="34" charset="0"/>
                          <a:cs typeface="Calibri" panose="020F0502020204030204" pitchFamily="34" charset="0"/>
                        </a:rPr>
                        <a:t> </a:t>
                      </a:r>
                      <a:r>
                        <a:rPr lang="en-US" sz="1100">
                          <a:latin typeface="Calibri" panose="020F0502020204030204" pitchFamily="34" charset="0"/>
                          <a:cs typeface="Calibri" panose="020F0502020204030204" pitchFamily="34" charset="0"/>
                        </a:rPr>
                        <a:t>spec</a:t>
                      </a:r>
                      <a:r>
                        <a:rPr lang="en-US" sz="1100" spc="-20">
                          <a:latin typeface="Calibri" panose="020F0502020204030204" pitchFamily="34" charset="0"/>
                          <a:cs typeface="Calibri" panose="020F0502020204030204" pitchFamily="34" charset="0"/>
                        </a:rPr>
                        <a:t> </a:t>
                      </a:r>
                      <a:r>
                        <a:rPr lang="en-US" sz="1100" spc="-10">
                          <a:latin typeface="Calibri" panose="020F0502020204030204" pitchFamily="34" charset="0"/>
                          <a:cs typeface="Calibri" panose="020F0502020204030204" pitchFamily="34" charset="0"/>
                        </a:rPr>
                        <a:t>questions.</a:t>
                      </a:r>
                      <a:endParaRPr sz="1100" u="none" strike="noStrike" cap="none">
                        <a:solidFill>
                          <a:schemeClr val="dk1"/>
                        </a:solidFill>
                        <a:latin typeface="Calibri" panose="020F0502020204030204" pitchFamily="34" charset="0"/>
                        <a:ea typeface="Calibri"/>
                        <a:cs typeface="Calibri" panose="020F0502020204030204" pitchFamily="34" charset="0"/>
                        <a:sym typeface="Calibri"/>
                      </a:endParaRPr>
                    </a:p>
                  </a:txBody>
                  <a:tcPr marL="121900" marR="121900" marT="121900" marB="121900"/>
                </a:tc>
                <a:tc>
                  <a:txBody>
                    <a:bodyPr/>
                    <a:lstStyle/>
                    <a:p>
                      <a:pPr marL="0" marR="0" lvl="0" indent="0" algn="l" rtl="0">
                        <a:lnSpc>
                          <a:spcPct val="100000"/>
                        </a:lnSpc>
                        <a:spcBef>
                          <a:spcPts val="0"/>
                        </a:spcBef>
                        <a:spcAft>
                          <a:spcPts val="0"/>
                        </a:spcAft>
                        <a:buClr>
                          <a:srgbClr val="000000"/>
                        </a:buClr>
                        <a:buSzPts val="1200"/>
                        <a:buFont typeface="Arial"/>
                        <a:buNone/>
                      </a:pPr>
                      <a:r>
                        <a:rPr lang="en-US" sz="1100" u="none" strike="noStrike" cap="none">
                          <a:solidFill>
                            <a:schemeClr val="dk1"/>
                          </a:solidFill>
                          <a:latin typeface="Calibri" panose="020F0502020204030204" pitchFamily="34" charset="0"/>
                          <a:ea typeface="Calibri"/>
                          <a:cs typeface="Calibri" panose="020F0502020204030204" pitchFamily="34" charset="0"/>
                          <a:sym typeface="Calibri"/>
                        </a:rPr>
                        <a:t>Sutherland Team</a:t>
                      </a:r>
                      <a:endParaRPr sz="1100" u="none" strike="noStrike" cap="none">
                        <a:solidFill>
                          <a:schemeClr val="dk1"/>
                        </a:solidFill>
                        <a:latin typeface="Calibri" panose="020F0502020204030204" pitchFamily="34" charset="0"/>
                        <a:ea typeface="Calibri"/>
                        <a:cs typeface="Calibri" panose="020F0502020204030204" pitchFamily="34" charset="0"/>
                        <a:sym typeface="Calibri"/>
                      </a:endParaRPr>
                    </a:p>
                  </a:txBody>
                  <a:tcPr marL="121900" marR="121900" marT="121900" marB="121900"/>
                </a:tc>
                <a:tc>
                  <a:txBody>
                    <a:bodyPr/>
                    <a:lstStyle/>
                    <a:p>
                      <a:pPr marL="0" marR="0" lvl="0" indent="0" algn="l" rtl="0" eaLnBrk="1" fontAlgn="auto" latinLnBrk="0" hangingPunct="1">
                        <a:lnSpc>
                          <a:spcPct val="100000"/>
                        </a:lnSpc>
                        <a:spcBef>
                          <a:spcPts val="0"/>
                        </a:spcBef>
                        <a:spcAft>
                          <a:spcPts val="0"/>
                        </a:spcAft>
                        <a:buClr>
                          <a:srgbClr val="000000"/>
                        </a:buClr>
                        <a:buSzPts val="1200"/>
                        <a:buFont typeface="Arial"/>
                        <a:buNone/>
                      </a:pPr>
                      <a:r>
                        <a:rPr kumimoji="0" lang="en-US" sz="1100" b="0" i="0" u="none" strike="noStrike" kern="0" cap="none" spc="0" normalizeH="0" baseline="0" noProof="0">
                          <a:ln>
                            <a:noFill/>
                          </a:ln>
                          <a:solidFill>
                            <a:srgbClr val="000000"/>
                          </a:solidFill>
                          <a:effectLst/>
                          <a:uLnTx/>
                          <a:uFillTx/>
                          <a:latin typeface="Calibri" panose="020F0502020204030204" pitchFamily="34" charset="0"/>
                          <a:ea typeface="Calibri"/>
                          <a:cs typeface="Calibri" panose="020F0502020204030204" pitchFamily="34" charset="0"/>
                          <a:sym typeface="Calibri"/>
                        </a:rPr>
                        <a:t>Sutherland PM(s)</a:t>
                      </a:r>
                    </a:p>
                  </a:txBody>
                  <a:tcPr marL="121900" marR="121900" marT="121900" marB="121900"/>
                </a:tc>
                <a:extLst>
                  <a:ext uri="{0D108BD9-81ED-4DB2-BD59-A6C34878D82A}">
                    <a16:rowId xmlns:a16="http://schemas.microsoft.com/office/drawing/2014/main" val="606733080"/>
                  </a:ext>
                </a:extLst>
              </a:tr>
              <a:tr h="370840">
                <a:tc>
                  <a:txBody>
                    <a:bodyPr/>
                    <a:lstStyle/>
                    <a:p>
                      <a:pPr marL="0" marR="0" lvl="0" indent="0" algn="l" rtl="0">
                        <a:lnSpc>
                          <a:spcPct val="100000"/>
                        </a:lnSpc>
                        <a:spcBef>
                          <a:spcPts val="0"/>
                        </a:spcBef>
                        <a:spcAft>
                          <a:spcPts val="0"/>
                        </a:spcAft>
                        <a:buClr>
                          <a:srgbClr val="000000"/>
                        </a:buClr>
                        <a:buSzPts val="1200"/>
                        <a:buFont typeface="Arial"/>
                        <a:buNone/>
                      </a:pPr>
                      <a:r>
                        <a:rPr lang="en-US" sz="1100" b="1">
                          <a:latin typeface="Calibri" panose="020F0502020204030204" pitchFamily="34" charset="0"/>
                          <a:ea typeface="Calibri"/>
                          <a:cs typeface="Calibri" panose="020F0502020204030204" pitchFamily="34" charset="0"/>
                          <a:sym typeface="Calibri"/>
                        </a:rPr>
                        <a:t>Daily Stand-Up with Sutherland</a:t>
                      </a:r>
                      <a:endParaRPr sz="1100" b="1">
                        <a:latin typeface="Calibri" panose="020F0502020204030204" pitchFamily="34" charset="0"/>
                        <a:ea typeface="Calibri"/>
                        <a:cs typeface="Calibri" panose="020F0502020204030204" pitchFamily="34" charset="0"/>
                        <a:sym typeface="Calibri"/>
                      </a:endParaRPr>
                    </a:p>
                  </a:txBody>
                  <a:tcPr marL="121900" marR="121900" marT="121900" marB="121900"/>
                </a:tc>
                <a:tc>
                  <a:txBody>
                    <a:bodyPr/>
                    <a:lstStyle/>
                    <a:p>
                      <a:pPr marL="0" marR="0" lvl="0" indent="0" algn="l" rtl="0">
                        <a:lnSpc>
                          <a:spcPct val="100000"/>
                        </a:lnSpc>
                        <a:spcBef>
                          <a:spcPts val="0"/>
                        </a:spcBef>
                        <a:spcAft>
                          <a:spcPts val="0"/>
                        </a:spcAft>
                        <a:buClr>
                          <a:srgbClr val="000000"/>
                        </a:buClr>
                        <a:buSzPts val="1200"/>
                        <a:buFont typeface="Arial"/>
                        <a:buNone/>
                      </a:pPr>
                      <a:r>
                        <a:rPr lang="en-US" sz="1100" u="none" strike="noStrike" cap="none">
                          <a:latin typeface="Calibri" panose="020F0502020204030204" pitchFamily="34" charset="0"/>
                          <a:ea typeface="Calibri"/>
                          <a:cs typeface="Calibri" panose="020F0502020204030204" pitchFamily="34" charset="0"/>
                          <a:sym typeface="Calibri"/>
                        </a:rPr>
                        <a:t>Daily</a:t>
                      </a:r>
                      <a:endParaRPr sz="1100" u="none" strike="noStrike" cap="none">
                        <a:latin typeface="Calibri" panose="020F0502020204030204" pitchFamily="34" charset="0"/>
                        <a:ea typeface="Calibri"/>
                        <a:cs typeface="Calibri" panose="020F0502020204030204" pitchFamily="34" charset="0"/>
                        <a:sym typeface="Calibri"/>
                      </a:endParaRPr>
                    </a:p>
                  </a:txBody>
                  <a:tcPr marL="121900" marR="121900" marT="121900" marB="121900"/>
                </a:tc>
                <a:tc>
                  <a:txBody>
                    <a:bodyPr/>
                    <a:lstStyle/>
                    <a:p>
                      <a:pPr marL="0" marR="0" lvl="0" indent="0" algn="l" defTabSz="914400" rtl="0" eaLnBrk="1" fontAlgn="auto" latinLnBrk="0" hangingPunct="1">
                        <a:lnSpc>
                          <a:spcPct val="100000"/>
                        </a:lnSpc>
                        <a:spcBef>
                          <a:spcPts val="0"/>
                        </a:spcBef>
                        <a:spcAft>
                          <a:spcPts val="0"/>
                        </a:spcAft>
                        <a:buClr>
                          <a:srgbClr val="000000"/>
                        </a:buClr>
                        <a:buSzPts val="1200"/>
                        <a:buFont typeface="Arial"/>
                        <a:buNone/>
                        <a:tabLst/>
                        <a:defRPr/>
                      </a:pPr>
                      <a:r>
                        <a:rPr kumimoji="0" lang="en-US" sz="1100" b="0" i="0" u="none" strike="noStrike" kern="0" cap="none" spc="0" normalizeH="0" baseline="0" noProof="0">
                          <a:ln>
                            <a:noFill/>
                          </a:ln>
                          <a:solidFill>
                            <a:srgbClr val="000000"/>
                          </a:solidFill>
                          <a:effectLst/>
                          <a:uLnTx/>
                          <a:uFillTx/>
                          <a:latin typeface="Calibri" panose="020F0502020204030204" pitchFamily="34" charset="0"/>
                          <a:ea typeface="Calibri"/>
                          <a:cs typeface="Calibri" panose="020F0502020204030204" pitchFamily="34" charset="0"/>
                          <a:sym typeface="Calibri"/>
                        </a:rPr>
                        <a:t>12PM</a:t>
                      </a:r>
                    </a:p>
                  </a:txBody>
                  <a:tcPr marL="121900" marR="121900" marT="121900" marB="121900"/>
                </a:tc>
                <a:tc>
                  <a:txBody>
                    <a:bodyPr/>
                    <a:lstStyle/>
                    <a:p>
                      <a:pPr marL="0" marR="0" lvl="0" indent="0" algn="l" defTabSz="914400" rtl="0" eaLnBrk="1" fontAlgn="auto" latinLnBrk="0" hangingPunct="1">
                        <a:lnSpc>
                          <a:spcPct val="100000"/>
                        </a:lnSpc>
                        <a:spcBef>
                          <a:spcPts val="0"/>
                        </a:spcBef>
                        <a:spcAft>
                          <a:spcPts val="0"/>
                        </a:spcAft>
                        <a:buClr>
                          <a:srgbClr val="000000"/>
                        </a:buClr>
                        <a:buSzPts val="1200"/>
                        <a:buFont typeface="Arial"/>
                        <a:buNone/>
                        <a:tabLst/>
                        <a:defRPr/>
                      </a:pPr>
                      <a:r>
                        <a:rPr lang="en-US" sz="1100">
                          <a:latin typeface="Calibri" panose="020F0502020204030204" pitchFamily="34" charset="0"/>
                          <a:cs typeface="Calibri" panose="020F0502020204030204" pitchFamily="34" charset="0"/>
                        </a:rPr>
                        <a:t>Align</a:t>
                      </a:r>
                      <a:r>
                        <a:rPr lang="en-US" sz="1100" spc="-10">
                          <a:latin typeface="Calibri" panose="020F0502020204030204" pitchFamily="34" charset="0"/>
                          <a:cs typeface="Calibri" panose="020F0502020204030204" pitchFamily="34" charset="0"/>
                        </a:rPr>
                        <a:t> </a:t>
                      </a:r>
                      <a:r>
                        <a:rPr lang="en-US" sz="1100">
                          <a:latin typeface="Calibri" panose="020F0502020204030204" pitchFamily="34" charset="0"/>
                          <a:cs typeface="Calibri" panose="020F0502020204030204" pitchFamily="34" charset="0"/>
                        </a:rPr>
                        <a:t>on</a:t>
                      </a:r>
                      <a:r>
                        <a:rPr lang="en-US" sz="1100" spc="-10">
                          <a:latin typeface="Calibri" panose="020F0502020204030204" pitchFamily="34" charset="0"/>
                          <a:cs typeface="Calibri" panose="020F0502020204030204" pitchFamily="34" charset="0"/>
                        </a:rPr>
                        <a:t> day-to-</a:t>
                      </a:r>
                      <a:r>
                        <a:rPr lang="en-US" sz="1100">
                          <a:latin typeface="Calibri" panose="020F0502020204030204" pitchFamily="34" charset="0"/>
                          <a:cs typeface="Calibri" panose="020F0502020204030204" pitchFamily="34" charset="0"/>
                        </a:rPr>
                        <a:t>day development, PMO tasks, and overall project tasks’</a:t>
                      </a:r>
                      <a:r>
                        <a:rPr lang="en-US" sz="1100" spc="10">
                          <a:latin typeface="Calibri" panose="020F0502020204030204" pitchFamily="34" charset="0"/>
                          <a:cs typeface="Calibri" panose="020F0502020204030204" pitchFamily="34" charset="0"/>
                        </a:rPr>
                        <a:t> </a:t>
                      </a:r>
                      <a:r>
                        <a:rPr lang="en-US" sz="1100">
                          <a:latin typeface="Calibri" panose="020F0502020204030204" pitchFamily="34" charset="0"/>
                          <a:cs typeface="Calibri" panose="020F0502020204030204" pitchFamily="34" charset="0"/>
                        </a:rPr>
                        <a:t>progress,</a:t>
                      </a:r>
                      <a:r>
                        <a:rPr lang="en-US" sz="1100" spc="-15">
                          <a:latin typeface="Calibri" panose="020F0502020204030204" pitchFamily="34" charset="0"/>
                          <a:cs typeface="Calibri" panose="020F0502020204030204" pitchFamily="34" charset="0"/>
                        </a:rPr>
                        <a:t> </a:t>
                      </a:r>
                      <a:r>
                        <a:rPr lang="en-US" sz="1100">
                          <a:latin typeface="Calibri" panose="020F0502020204030204" pitchFamily="34" charset="0"/>
                          <a:cs typeface="Calibri" panose="020F0502020204030204" pitchFamily="34" charset="0"/>
                        </a:rPr>
                        <a:t>identify</a:t>
                      </a:r>
                      <a:r>
                        <a:rPr lang="en-US" sz="1100" spc="-10">
                          <a:latin typeface="Calibri" panose="020F0502020204030204" pitchFamily="34" charset="0"/>
                          <a:cs typeface="Calibri" panose="020F0502020204030204" pitchFamily="34" charset="0"/>
                        </a:rPr>
                        <a:t> </a:t>
                      </a:r>
                      <a:r>
                        <a:rPr lang="en-US" sz="1100">
                          <a:latin typeface="Calibri" panose="020F0502020204030204" pitchFamily="34" charset="0"/>
                          <a:cs typeface="Calibri" panose="020F0502020204030204" pitchFamily="34" charset="0"/>
                        </a:rPr>
                        <a:t>and</a:t>
                      </a:r>
                      <a:r>
                        <a:rPr lang="en-US" sz="1100" spc="-25">
                          <a:latin typeface="Calibri" panose="020F0502020204030204" pitchFamily="34" charset="0"/>
                          <a:cs typeface="Calibri" panose="020F0502020204030204" pitchFamily="34" charset="0"/>
                        </a:rPr>
                        <a:t> </a:t>
                      </a:r>
                      <a:r>
                        <a:rPr lang="en-US" sz="1100" spc="-10">
                          <a:latin typeface="Calibri" panose="020F0502020204030204" pitchFamily="34" charset="0"/>
                          <a:cs typeface="Calibri" panose="020F0502020204030204" pitchFamily="34" charset="0"/>
                        </a:rPr>
                        <a:t>tackle</a:t>
                      </a:r>
                      <a:r>
                        <a:rPr lang="en-US" sz="1100" spc="500">
                          <a:latin typeface="Calibri" panose="020F0502020204030204" pitchFamily="34" charset="0"/>
                          <a:cs typeface="Calibri" panose="020F0502020204030204" pitchFamily="34" charset="0"/>
                        </a:rPr>
                        <a:t> </a:t>
                      </a:r>
                      <a:r>
                        <a:rPr lang="en-US" sz="1100">
                          <a:latin typeface="Calibri" panose="020F0502020204030204" pitchFamily="34" charset="0"/>
                          <a:cs typeface="Calibri" panose="020F0502020204030204" pitchFamily="34" charset="0"/>
                        </a:rPr>
                        <a:t>roadblocks,</a:t>
                      </a:r>
                      <a:r>
                        <a:rPr lang="en-US" sz="1100" spc="-5">
                          <a:latin typeface="Calibri" panose="020F0502020204030204" pitchFamily="34" charset="0"/>
                          <a:cs typeface="Calibri" panose="020F0502020204030204" pitchFamily="34" charset="0"/>
                        </a:rPr>
                        <a:t> </a:t>
                      </a:r>
                      <a:r>
                        <a:rPr lang="en-US" sz="1100">
                          <a:latin typeface="Calibri" panose="020F0502020204030204" pitchFamily="34" charset="0"/>
                          <a:cs typeface="Calibri" panose="020F0502020204030204" pitchFamily="34" charset="0"/>
                        </a:rPr>
                        <a:t>review,</a:t>
                      </a:r>
                      <a:r>
                        <a:rPr lang="en-US" sz="1100" spc="-10">
                          <a:latin typeface="Calibri" panose="020F0502020204030204" pitchFamily="34" charset="0"/>
                          <a:cs typeface="Calibri" panose="020F0502020204030204" pitchFamily="34" charset="0"/>
                        </a:rPr>
                        <a:t> address</a:t>
                      </a:r>
                      <a:r>
                        <a:rPr lang="en-US" sz="1100" spc="500">
                          <a:latin typeface="Calibri" panose="020F0502020204030204" pitchFamily="34" charset="0"/>
                          <a:cs typeface="Calibri" panose="020F0502020204030204" pitchFamily="34" charset="0"/>
                        </a:rPr>
                        <a:t> </a:t>
                      </a:r>
                      <a:r>
                        <a:rPr lang="en-US" sz="1100">
                          <a:latin typeface="Calibri" panose="020F0502020204030204" pitchFamily="34" charset="0"/>
                          <a:cs typeface="Calibri" panose="020F0502020204030204" pitchFamily="34" charset="0"/>
                        </a:rPr>
                        <a:t>any</a:t>
                      </a:r>
                      <a:r>
                        <a:rPr lang="en-US" sz="1100" spc="-40">
                          <a:latin typeface="Calibri" panose="020F0502020204030204" pitchFamily="34" charset="0"/>
                          <a:cs typeface="Calibri" panose="020F0502020204030204" pitchFamily="34" charset="0"/>
                        </a:rPr>
                        <a:t> </a:t>
                      </a:r>
                      <a:r>
                        <a:rPr lang="en-US" sz="1100">
                          <a:latin typeface="Calibri" panose="020F0502020204030204" pitchFamily="34" charset="0"/>
                          <a:cs typeface="Calibri" panose="020F0502020204030204" pitchFamily="34" charset="0"/>
                        </a:rPr>
                        <a:t>outstanding</a:t>
                      </a:r>
                      <a:r>
                        <a:rPr lang="en-US" sz="1100" spc="-5">
                          <a:latin typeface="Calibri" panose="020F0502020204030204" pitchFamily="34" charset="0"/>
                          <a:cs typeface="Calibri" panose="020F0502020204030204" pitchFamily="34" charset="0"/>
                        </a:rPr>
                        <a:t> </a:t>
                      </a:r>
                      <a:r>
                        <a:rPr lang="en-US" sz="1100" spc="-10">
                          <a:latin typeface="Calibri" panose="020F0502020204030204" pitchFamily="34" charset="0"/>
                          <a:cs typeface="Calibri" panose="020F0502020204030204" pitchFamily="34" charset="0"/>
                        </a:rPr>
                        <a:t>questions.</a:t>
                      </a:r>
                      <a:endParaRPr lang="en-US" sz="1100" u="none" strike="noStrike" cap="none">
                        <a:solidFill>
                          <a:schemeClr val="dk1"/>
                        </a:solidFill>
                        <a:latin typeface="Calibri" panose="020F0502020204030204" pitchFamily="34" charset="0"/>
                        <a:ea typeface="Calibri"/>
                        <a:cs typeface="Calibri" panose="020F0502020204030204" pitchFamily="34" charset="0"/>
                        <a:sym typeface="Calibri"/>
                      </a:endParaRPr>
                    </a:p>
                  </a:txBody>
                  <a:tcPr marL="121900" marR="121900" marT="121900" marB="121900"/>
                </a:tc>
                <a:tc>
                  <a:txBody>
                    <a:bodyPr/>
                    <a:lstStyle/>
                    <a:p>
                      <a:pPr marL="0" marR="0" lvl="0" indent="0" algn="l" rtl="0">
                        <a:lnSpc>
                          <a:spcPct val="100000"/>
                        </a:lnSpc>
                        <a:spcBef>
                          <a:spcPts val="0"/>
                        </a:spcBef>
                        <a:spcAft>
                          <a:spcPts val="0"/>
                        </a:spcAft>
                        <a:buClr>
                          <a:srgbClr val="000000"/>
                        </a:buClr>
                        <a:buSzPts val="1200"/>
                        <a:buFont typeface="Arial"/>
                        <a:buNone/>
                      </a:pPr>
                      <a:r>
                        <a:rPr lang="en-US" sz="1100" u="none" strike="noStrike" cap="none">
                          <a:latin typeface="Calibri" panose="020F0502020204030204" pitchFamily="34" charset="0"/>
                          <a:ea typeface="Calibri"/>
                          <a:cs typeface="Calibri" panose="020F0502020204030204" pitchFamily="34" charset="0"/>
                          <a:sym typeface="Calibri"/>
                        </a:rPr>
                        <a:t>Sutherland PM(s), Technical Lead, Solution Architect, WGL PM, Portfolio Manager, BU Functional Lead, *Project Team as needed</a:t>
                      </a:r>
                      <a:endParaRPr sz="1100" u="none" strike="noStrike" cap="none">
                        <a:latin typeface="Calibri" panose="020F0502020204030204" pitchFamily="34" charset="0"/>
                        <a:ea typeface="Calibri"/>
                        <a:cs typeface="Calibri" panose="020F0502020204030204" pitchFamily="34" charset="0"/>
                        <a:sym typeface="Calibri"/>
                      </a:endParaRPr>
                    </a:p>
                  </a:txBody>
                  <a:tcPr marL="121900" marR="121900" marT="121900" marB="121900"/>
                </a:tc>
                <a:tc>
                  <a:txBody>
                    <a:bodyPr/>
                    <a:lstStyle/>
                    <a:p>
                      <a:pPr marL="0" marR="0" lvl="0" indent="0" algn="l" defTabSz="914400" rtl="0" eaLnBrk="1" fontAlgn="auto" latinLnBrk="0" hangingPunct="1">
                        <a:lnSpc>
                          <a:spcPct val="100000"/>
                        </a:lnSpc>
                        <a:spcBef>
                          <a:spcPts val="0"/>
                        </a:spcBef>
                        <a:spcAft>
                          <a:spcPts val="0"/>
                        </a:spcAft>
                        <a:buClr>
                          <a:srgbClr val="000000"/>
                        </a:buClr>
                        <a:buSzPts val="1200"/>
                        <a:buFont typeface="Arial"/>
                        <a:buNone/>
                        <a:tabLst/>
                        <a:defRPr/>
                      </a:pPr>
                      <a:r>
                        <a:rPr kumimoji="0" lang="en-US" sz="1100" b="0" i="0" u="none" strike="noStrike" kern="0" cap="none" spc="0" normalizeH="0" baseline="0" noProof="0">
                          <a:ln>
                            <a:noFill/>
                          </a:ln>
                          <a:solidFill>
                            <a:srgbClr val="000000"/>
                          </a:solidFill>
                          <a:effectLst/>
                          <a:uLnTx/>
                          <a:uFillTx/>
                          <a:latin typeface="Calibri" panose="020F0502020204030204" pitchFamily="34" charset="0"/>
                          <a:ea typeface="Calibri"/>
                          <a:cs typeface="Calibri" panose="020F0502020204030204" pitchFamily="34" charset="0"/>
                          <a:sym typeface="Calibri"/>
                        </a:rPr>
                        <a:t>WGL PM</a:t>
                      </a:r>
                    </a:p>
                  </a:txBody>
                  <a:tcPr marL="121900" marR="121900" marT="121900" marB="121900"/>
                </a:tc>
                <a:extLst>
                  <a:ext uri="{0D108BD9-81ED-4DB2-BD59-A6C34878D82A}">
                    <a16:rowId xmlns:a16="http://schemas.microsoft.com/office/drawing/2014/main" val="2337644811"/>
                  </a:ext>
                </a:extLst>
              </a:tr>
              <a:tr h="370840">
                <a:tc>
                  <a:txBody>
                    <a:bodyPr/>
                    <a:lstStyle/>
                    <a:p>
                      <a:pPr marL="0" marR="0" lvl="0" indent="0" algn="l" rtl="0">
                        <a:lnSpc>
                          <a:spcPct val="100000"/>
                        </a:lnSpc>
                        <a:spcBef>
                          <a:spcPts val="0"/>
                        </a:spcBef>
                        <a:spcAft>
                          <a:spcPts val="0"/>
                        </a:spcAft>
                        <a:buClr>
                          <a:srgbClr val="000000"/>
                        </a:buClr>
                        <a:buSzPts val="1200"/>
                        <a:buFont typeface="Arial"/>
                        <a:buNone/>
                      </a:pPr>
                      <a:r>
                        <a:rPr lang="en-US" sz="1100" b="1">
                          <a:latin typeface="Calibri" panose="020F0502020204030204" pitchFamily="34" charset="0"/>
                          <a:ea typeface="Calibri"/>
                          <a:cs typeface="Calibri" panose="020F0502020204030204" pitchFamily="34" charset="0"/>
                          <a:sym typeface="Calibri"/>
                        </a:rPr>
                        <a:t>Discovery Workshops</a:t>
                      </a:r>
                      <a:endParaRPr sz="1100" b="1">
                        <a:latin typeface="Calibri" panose="020F0502020204030204" pitchFamily="34" charset="0"/>
                        <a:ea typeface="Calibri"/>
                        <a:cs typeface="Calibri" panose="020F0502020204030204" pitchFamily="34" charset="0"/>
                        <a:sym typeface="Calibri"/>
                      </a:endParaRPr>
                    </a:p>
                  </a:txBody>
                  <a:tcPr marL="121900" marR="121900" marT="121900" marB="121900"/>
                </a:tc>
                <a:tc>
                  <a:txBody>
                    <a:bodyPr/>
                    <a:lstStyle/>
                    <a:p>
                      <a:pPr marL="0" marR="0" lvl="0" indent="0" algn="l" rtl="0">
                        <a:lnSpc>
                          <a:spcPct val="100000"/>
                        </a:lnSpc>
                        <a:spcBef>
                          <a:spcPts val="0"/>
                        </a:spcBef>
                        <a:spcAft>
                          <a:spcPts val="0"/>
                        </a:spcAft>
                        <a:buClr>
                          <a:srgbClr val="000000"/>
                        </a:buClr>
                        <a:buSzPts val="1200"/>
                        <a:buFont typeface="Arial"/>
                        <a:buNone/>
                      </a:pPr>
                      <a:r>
                        <a:rPr lang="en-US" sz="1100" u="none" strike="noStrike" cap="none">
                          <a:latin typeface="Calibri" panose="020F0502020204030204" pitchFamily="34" charset="0"/>
                          <a:ea typeface="Calibri"/>
                          <a:cs typeface="Calibri" panose="020F0502020204030204" pitchFamily="34" charset="0"/>
                          <a:sym typeface="Calibri"/>
                        </a:rPr>
                        <a:t>Ad-hoc</a:t>
                      </a:r>
                      <a:endParaRPr sz="1100" u="none" strike="noStrike" cap="none">
                        <a:latin typeface="Calibri" panose="020F0502020204030204" pitchFamily="34" charset="0"/>
                        <a:ea typeface="Calibri"/>
                        <a:cs typeface="Calibri" panose="020F0502020204030204" pitchFamily="34" charset="0"/>
                        <a:sym typeface="Calibri"/>
                      </a:endParaRPr>
                    </a:p>
                  </a:txBody>
                  <a:tcPr marL="121900" marR="121900" marT="121900" marB="121900"/>
                </a:tc>
                <a:tc>
                  <a:txBody>
                    <a:bodyPr/>
                    <a:lstStyle/>
                    <a:p>
                      <a:pPr marL="0" marR="0" lvl="0" indent="0" algn="l" defTabSz="914400" rtl="0" eaLnBrk="1" fontAlgn="auto" latinLnBrk="0" hangingPunct="1">
                        <a:lnSpc>
                          <a:spcPct val="100000"/>
                        </a:lnSpc>
                        <a:spcBef>
                          <a:spcPts val="0"/>
                        </a:spcBef>
                        <a:spcAft>
                          <a:spcPts val="0"/>
                        </a:spcAft>
                        <a:buClr>
                          <a:srgbClr val="000000"/>
                        </a:buClr>
                        <a:buSzPts val="1200"/>
                        <a:buFont typeface="Arial"/>
                        <a:buNone/>
                        <a:tabLst/>
                        <a:defRPr/>
                      </a:pPr>
                      <a:r>
                        <a:rPr kumimoji="0" lang="en-US" sz="1100" b="0" i="0" u="none" strike="noStrike" kern="0" cap="none" spc="0" normalizeH="0" baseline="0" noProof="0">
                          <a:ln>
                            <a:noFill/>
                          </a:ln>
                          <a:solidFill>
                            <a:srgbClr val="000000"/>
                          </a:solidFill>
                          <a:effectLst/>
                          <a:uLnTx/>
                          <a:uFillTx/>
                          <a:latin typeface="Calibri" panose="020F0502020204030204" pitchFamily="34" charset="0"/>
                          <a:ea typeface="Calibri"/>
                          <a:cs typeface="Calibri" panose="020F0502020204030204" pitchFamily="34" charset="0"/>
                          <a:sym typeface="Calibri"/>
                        </a:rPr>
                        <a:t>Ad-hoc</a:t>
                      </a:r>
                    </a:p>
                  </a:txBody>
                  <a:tcPr marL="121900" marR="121900" marT="121900" marB="121900"/>
                </a:tc>
                <a:tc>
                  <a:txBody>
                    <a:bodyPr/>
                    <a:lstStyle/>
                    <a:p>
                      <a:pPr marL="0" marR="0" lvl="0" indent="0" algn="l" defTabSz="914400" rtl="0" eaLnBrk="1" fontAlgn="auto" latinLnBrk="0" hangingPunct="1">
                        <a:lnSpc>
                          <a:spcPct val="100000"/>
                        </a:lnSpc>
                        <a:spcBef>
                          <a:spcPts val="0"/>
                        </a:spcBef>
                        <a:spcAft>
                          <a:spcPts val="0"/>
                        </a:spcAft>
                        <a:buClr>
                          <a:srgbClr val="000000"/>
                        </a:buClr>
                        <a:buSzPts val="1200"/>
                        <a:buFont typeface="Arial"/>
                        <a:buNone/>
                        <a:tabLst/>
                        <a:defRPr/>
                      </a:pPr>
                      <a:r>
                        <a:rPr lang="en-US" sz="1100">
                          <a:latin typeface="Calibri" panose="020F0502020204030204" pitchFamily="34" charset="0"/>
                          <a:cs typeface="Calibri" panose="020F0502020204030204" pitchFamily="34" charset="0"/>
                        </a:rPr>
                        <a:t>Elicit business requirements and conduct deep dive into current portal visualizations from business perspectives.</a:t>
                      </a:r>
                    </a:p>
                  </a:txBody>
                  <a:tcPr marL="121900" marR="121900" marT="121900" marB="121900"/>
                </a:tc>
                <a:tc>
                  <a:txBody>
                    <a:bodyPr/>
                    <a:lstStyle/>
                    <a:p>
                      <a:pPr marL="0" marR="0" lvl="0" indent="0" algn="l" rtl="0">
                        <a:lnSpc>
                          <a:spcPct val="100000"/>
                        </a:lnSpc>
                        <a:spcBef>
                          <a:spcPts val="0"/>
                        </a:spcBef>
                        <a:spcAft>
                          <a:spcPts val="0"/>
                        </a:spcAft>
                        <a:buClr>
                          <a:srgbClr val="000000"/>
                        </a:buClr>
                        <a:buSzPts val="1200"/>
                        <a:buFont typeface="Arial"/>
                        <a:buNone/>
                      </a:pPr>
                      <a:r>
                        <a:rPr lang="en-US" sz="1100" u="none" strike="noStrike" cap="none">
                          <a:latin typeface="Calibri" panose="020F0502020204030204" pitchFamily="34" charset="0"/>
                          <a:ea typeface="Calibri"/>
                          <a:cs typeface="Calibri" panose="020F0502020204030204" pitchFamily="34" charset="0"/>
                          <a:sym typeface="Calibri"/>
                        </a:rPr>
                        <a:t>Project Team</a:t>
                      </a:r>
                      <a:endParaRPr sz="1100" u="none" strike="noStrike" cap="none">
                        <a:latin typeface="Calibri" panose="020F0502020204030204" pitchFamily="34" charset="0"/>
                        <a:ea typeface="Calibri"/>
                        <a:cs typeface="Calibri" panose="020F0502020204030204" pitchFamily="34" charset="0"/>
                        <a:sym typeface="Calibri"/>
                      </a:endParaRPr>
                    </a:p>
                  </a:txBody>
                  <a:tcPr marL="121900" marR="121900" marT="121900" marB="121900"/>
                </a:tc>
                <a:tc>
                  <a:txBody>
                    <a:bodyPr/>
                    <a:lstStyle/>
                    <a:p>
                      <a:pPr marL="0" marR="0" lvl="0" indent="0" algn="l" defTabSz="914400" rtl="0" eaLnBrk="1" fontAlgn="auto" latinLnBrk="0" hangingPunct="1">
                        <a:lnSpc>
                          <a:spcPct val="100000"/>
                        </a:lnSpc>
                        <a:spcBef>
                          <a:spcPts val="0"/>
                        </a:spcBef>
                        <a:spcAft>
                          <a:spcPts val="0"/>
                        </a:spcAft>
                        <a:buClr>
                          <a:srgbClr val="000000"/>
                        </a:buClr>
                        <a:buSzPts val="1200"/>
                        <a:buFont typeface="Arial"/>
                        <a:buNone/>
                        <a:tabLst/>
                        <a:defRPr/>
                      </a:pPr>
                      <a:r>
                        <a:rPr kumimoji="0" lang="en-US" sz="1100" b="0" i="0" u="none" strike="noStrike" kern="0" cap="none" spc="0" normalizeH="0" baseline="0" noProof="0">
                          <a:ln>
                            <a:noFill/>
                          </a:ln>
                          <a:solidFill>
                            <a:srgbClr val="000000"/>
                          </a:solidFill>
                          <a:effectLst/>
                          <a:uLnTx/>
                          <a:uFillTx/>
                          <a:latin typeface="Calibri" panose="020F0502020204030204" pitchFamily="34" charset="0"/>
                          <a:ea typeface="Calibri"/>
                          <a:cs typeface="Calibri" panose="020F0502020204030204" pitchFamily="34" charset="0"/>
                          <a:sym typeface="Calibri"/>
                        </a:rPr>
                        <a:t>WGL PM</a:t>
                      </a:r>
                    </a:p>
                  </a:txBody>
                  <a:tcPr marL="121900" marR="121900" marT="121900" marB="121900"/>
                </a:tc>
                <a:extLst>
                  <a:ext uri="{0D108BD9-81ED-4DB2-BD59-A6C34878D82A}">
                    <a16:rowId xmlns:a16="http://schemas.microsoft.com/office/drawing/2014/main" val="1268263307"/>
                  </a:ext>
                </a:extLst>
              </a:tr>
              <a:tr h="370840">
                <a:tc>
                  <a:txBody>
                    <a:bodyPr/>
                    <a:lstStyle/>
                    <a:p>
                      <a:pPr marL="0" marR="0" lvl="0" indent="0" algn="l" rtl="0">
                        <a:lnSpc>
                          <a:spcPct val="100000"/>
                        </a:lnSpc>
                        <a:spcBef>
                          <a:spcPts val="0"/>
                        </a:spcBef>
                        <a:spcAft>
                          <a:spcPts val="0"/>
                        </a:spcAft>
                        <a:buClr>
                          <a:srgbClr val="000000"/>
                        </a:buClr>
                        <a:buSzPts val="1200"/>
                        <a:buFont typeface="Arial"/>
                        <a:buNone/>
                      </a:pPr>
                      <a:r>
                        <a:rPr lang="en-US" sz="1100" b="1">
                          <a:latin typeface="Calibri" panose="020F0502020204030204" pitchFamily="34" charset="0"/>
                          <a:ea typeface="Calibri"/>
                          <a:cs typeface="Calibri" panose="020F0502020204030204" pitchFamily="34" charset="0"/>
                          <a:sym typeface="Calibri"/>
                        </a:rPr>
                        <a:t>Architecture Design and Re-platforming approach</a:t>
                      </a:r>
                      <a:endParaRPr sz="1100" b="1">
                        <a:latin typeface="Calibri" panose="020F0502020204030204" pitchFamily="34" charset="0"/>
                        <a:ea typeface="Calibri"/>
                        <a:cs typeface="Calibri" panose="020F0502020204030204" pitchFamily="34" charset="0"/>
                        <a:sym typeface="Calibri"/>
                      </a:endParaRPr>
                    </a:p>
                  </a:txBody>
                  <a:tcPr marL="121900" marR="121900" marT="121900" marB="121900"/>
                </a:tc>
                <a:tc>
                  <a:txBody>
                    <a:bodyPr/>
                    <a:lstStyle/>
                    <a:p>
                      <a:pPr marL="0" marR="0" lvl="0" indent="0" algn="l" rtl="0">
                        <a:lnSpc>
                          <a:spcPct val="100000"/>
                        </a:lnSpc>
                        <a:spcBef>
                          <a:spcPts val="0"/>
                        </a:spcBef>
                        <a:spcAft>
                          <a:spcPts val="0"/>
                        </a:spcAft>
                        <a:buClr>
                          <a:srgbClr val="000000"/>
                        </a:buClr>
                        <a:buSzPts val="1200"/>
                        <a:buFont typeface="Arial"/>
                        <a:buNone/>
                      </a:pPr>
                      <a:r>
                        <a:rPr lang="en-US" sz="1100" u="none" strike="noStrike" cap="none">
                          <a:latin typeface="Calibri" panose="020F0502020204030204" pitchFamily="34" charset="0"/>
                          <a:ea typeface="Calibri"/>
                          <a:cs typeface="Calibri" panose="020F0502020204030204" pitchFamily="34" charset="0"/>
                          <a:sym typeface="Calibri"/>
                        </a:rPr>
                        <a:t>Ad-hoc</a:t>
                      </a:r>
                      <a:endParaRPr sz="1100" u="none" strike="noStrike" cap="none">
                        <a:latin typeface="Calibri" panose="020F0502020204030204" pitchFamily="34" charset="0"/>
                        <a:ea typeface="Calibri"/>
                        <a:cs typeface="Calibri" panose="020F0502020204030204" pitchFamily="34" charset="0"/>
                        <a:sym typeface="Calibri"/>
                      </a:endParaRPr>
                    </a:p>
                  </a:txBody>
                  <a:tcPr marL="121900" marR="121900" marT="121900" marB="121900"/>
                </a:tc>
                <a:tc>
                  <a:txBody>
                    <a:bodyPr/>
                    <a:lstStyle/>
                    <a:p>
                      <a:pPr marL="0" marR="0" lvl="0" indent="0" algn="l" defTabSz="914400" rtl="0" eaLnBrk="1" fontAlgn="auto" latinLnBrk="0" hangingPunct="1">
                        <a:lnSpc>
                          <a:spcPct val="100000"/>
                        </a:lnSpc>
                        <a:spcBef>
                          <a:spcPts val="0"/>
                        </a:spcBef>
                        <a:spcAft>
                          <a:spcPts val="0"/>
                        </a:spcAft>
                        <a:buClr>
                          <a:srgbClr val="000000"/>
                        </a:buClr>
                        <a:buSzPts val="1200"/>
                        <a:buFont typeface="Arial"/>
                        <a:buNone/>
                        <a:tabLst/>
                        <a:defRPr/>
                      </a:pPr>
                      <a:r>
                        <a:rPr kumimoji="0" lang="en-US" sz="1100" b="0" i="0" u="none" strike="noStrike" kern="0" cap="none" spc="0" normalizeH="0" baseline="0" noProof="0">
                          <a:ln>
                            <a:noFill/>
                          </a:ln>
                          <a:solidFill>
                            <a:srgbClr val="000000"/>
                          </a:solidFill>
                          <a:effectLst/>
                          <a:uLnTx/>
                          <a:uFillTx/>
                          <a:latin typeface="Calibri" panose="020F0502020204030204" pitchFamily="34" charset="0"/>
                          <a:ea typeface="Calibri"/>
                          <a:cs typeface="Calibri" panose="020F0502020204030204" pitchFamily="34" charset="0"/>
                          <a:sym typeface="Calibri"/>
                        </a:rPr>
                        <a:t>Ad-hoc</a:t>
                      </a:r>
                    </a:p>
                  </a:txBody>
                  <a:tcPr marL="121900" marR="121900" marT="121900" marB="121900"/>
                </a:tc>
                <a:tc>
                  <a:txBody>
                    <a:bodyPr/>
                    <a:lstStyle/>
                    <a:p>
                      <a:pPr marL="0" marR="0" lvl="0" indent="0" algn="l" defTabSz="914400" rtl="0" eaLnBrk="1" fontAlgn="auto" latinLnBrk="0" hangingPunct="1">
                        <a:lnSpc>
                          <a:spcPct val="100000"/>
                        </a:lnSpc>
                        <a:spcBef>
                          <a:spcPts val="0"/>
                        </a:spcBef>
                        <a:spcAft>
                          <a:spcPts val="0"/>
                        </a:spcAft>
                        <a:buClr>
                          <a:srgbClr val="000000"/>
                        </a:buClr>
                        <a:buSzPts val="1200"/>
                        <a:buFont typeface="Arial"/>
                        <a:buNone/>
                        <a:tabLst/>
                        <a:defRPr/>
                      </a:pPr>
                      <a:r>
                        <a:rPr lang="en-US" sz="1100">
                          <a:latin typeface="Calibri" panose="020F0502020204030204" pitchFamily="34" charset="0"/>
                          <a:cs typeface="Calibri" panose="020F0502020204030204" pitchFamily="34" charset="0"/>
                        </a:rPr>
                        <a:t>Architectural design planning, build, and brainstorm on re-platforming efforts</a:t>
                      </a:r>
                    </a:p>
                  </a:txBody>
                  <a:tcPr marL="121900" marR="121900" marT="121900" marB="121900"/>
                </a:tc>
                <a:tc>
                  <a:txBody>
                    <a:bodyPr/>
                    <a:lstStyle/>
                    <a:p>
                      <a:pPr marL="0" marR="0" lvl="0" indent="0" algn="l" rtl="0">
                        <a:lnSpc>
                          <a:spcPct val="100000"/>
                        </a:lnSpc>
                        <a:spcBef>
                          <a:spcPts val="0"/>
                        </a:spcBef>
                        <a:spcAft>
                          <a:spcPts val="0"/>
                        </a:spcAft>
                        <a:buClr>
                          <a:srgbClr val="000000"/>
                        </a:buClr>
                        <a:buSzPts val="1200"/>
                        <a:buFont typeface="Arial"/>
                        <a:buNone/>
                      </a:pPr>
                      <a:r>
                        <a:rPr lang="en-US" sz="1100" u="none" strike="noStrike" cap="none">
                          <a:latin typeface="Calibri" panose="020F0502020204030204" pitchFamily="34" charset="0"/>
                          <a:ea typeface="Calibri"/>
                          <a:cs typeface="Calibri" panose="020F0502020204030204" pitchFamily="34" charset="0"/>
                          <a:sym typeface="Calibri"/>
                        </a:rPr>
                        <a:t>Solution Architect, Sutherland and/or Project Team members as needed</a:t>
                      </a:r>
                      <a:endParaRPr sz="1100" u="none" strike="noStrike" cap="none">
                        <a:latin typeface="Calibri" panose="020F0502020204030204" pitchFamily="34" charset="0"/>
                        <a:ea typeface="Calibri"/>
                        <a:cs typeface="Calibri" panose="020F0502020204030204" pitchFamily="34" charset="0"/>
                        <a:sym typeface="Calibri"/>
                      </a:endParaRPr>
                    </a:p>
                  </a:txBody>
                  <a:tcPr marL="121900" marR="121900" marT="121900" marB="121900"/>
                </a:tc>
                <a:tc>
                  <a:txBody>
                    <a:bodyPr/>
                    <a:lstStyle/>
                    <a:p>
                      <a:pPr marL="0" marR="0" lvl="0" indent="0" algn="l" defTabSz="914400" rtl="0" eaLnBrk="1" fontAlgn="auto" latinLnBrk="0" hangingPunct="1">
                        <a:lnSpc>
                          <a:spcPct val="100000"/>
                        </a:lnSpc>
                        <a:spcBef>
                          <a:spcPts val="0"/>
                        </a:spcBef>
                        <a:spcAft>
                          <a:spcPts val="0"/>
                        </a:spcAft>
                        <a:buClr>
                          <a:srgbClr val="000000"/>
                        </a:buClr>
                        <a:buSzPts val="1200"/>
                        <a:buFont typeface="Arial"/>
                        <a:buNone/>
                        <a:tabLst/>
                        <a:defRPr/>
                      </a:pPr>
                      <a:r>
                        <a:rPr kumimoji="0" lang="en-US" sz="1100" b="0" i="0" u="none" strike="noStrike" kern="0" cap="none" spc="0" normalizeH="0" baseline="0" noProof="0">
                          <a:ln>
                            <a:noFill/>
                          </a:ln>
                          <a:solidFill>
                            <a:srgbClr val="000000"/>
                          </a:solidFill>
                          <a:effectLst/>
                          <a:uLnTx/>
                          <a:uFillTx/>
                          <a:latin typeface="Calibri" panose="020F0502020204030204" pitchFamily="34" charset="0"/>
                          <a:ea typeface="Calibri"/>
                          <a:cs typeface="Calibri" panose="020F0502020204030204" pitchFamily="34" charset="0"/>
                          <a:sym typeface="Calibri"/>
                        </a:rPr>
                        <a:t>WGL PM</a:t>
                      </a:r>
                    </a:p>
                  </a:txBody>
                  <a:tcPr marL="121900" marR="121900" marT="121900" marB="121900"/>
                </a:tc>
                <a:extLst>
                  <a:ext uri="{0D108BD9-81ED-4DB2-BD59-A6C34878D82A}">
                    <a16:rowId xmlns:a16="http://schemas.microsoft.com/office/drawing/2014/main" val="1847215280"/>
                  </a:ext>
                </a:extLst>
              </a:tr>
              <a:tr h="370840">
                <a:tc>
                  <a:txBody>
                    <a:bodyPr/>
                    <a:lstStyle/>
                    <a:p>
                      <a:pPr marL="0" marR="0" lvl="0" indent="0" algn="l" rtl="0">
                        <a:lnSpc>
                          <a:spcPct val="100000"/>
                        </a:lnSpc>
                        <a:spcBef>
                          <a:spcPts val="0"/>
                        </a:spcBef>
                        <a:spcAft>
                          <a:spcPts val="0"/>
                        </a:spcAft>
                        <a:buClr>
                          <a:srgbClr val="000000"/>
                        </a:buClr>
                        <a:buSzPts val="1200"/>
                        <a:buFont typeface="Arial"/>
                        <a:buNone/>
                      </a:pPr>
                      <a:r>
                        <a:rPr lang="en-US" sz="1100" b="1">
                          <a:latin typeface="Calibri" panose="020F0502020204030204" pitchFamily="34" charset="0"/>
                          <a:ea typeface="Calibri"/>
                          <a:cs typeface="Calibri" panose="020F0502020204030204" pitchFamily="34" charset="0"/>
                          <a:sym typeface="Calibri"/>
                        </a:rPr>
                        <a:t>Test Execution Meetings</a:t>
                      </a:r>
                      <a:endParaRPr sz="1100" b="1">
                        <a:latin typeface="Calibri" panose="020F0502020204030204" pitchFamily="34" charset="0"/>
                        <a:ea typeface="Calibri"/>
                        <a:cs typeface="Calibri" panose="020F0502020204030204" pitchFamily="34" charset="0"/>
                        <a:sym typeface="Calibri"/>
                      </a:endParaRPr>
                    </a:p>
                  </a:txBody>
                  <a:tcPr marL="121900" marR="121900" marT="121900" marB="121900"/>
                </a:tc>
                <a:tc>
                  <a:txBody>
                    <a:bodyPr/>
                    <a:lstStyle/>
                    <a:p>
                      <a:pPr marL="0" marR="0" lvl="0" indent="0" algn="l" rtl="0">
                        <a:lnSpc>
                          <a:spcPct val="100000"/>
                        </a:lnSpc>
                        <a:spcBef>
                          <a:spcPts val="0"/>
                        </a:spcBef>
                        <a:spcAft>
                          <a:spcPts val="0"/>
                        </a:spcAft>
                        <a:buClr>
                          <a:srgbClr val="000000"/>
                        </a:buClr>
                        <a:buSzPts val="1200"/>
                        <a:buFont typeface="Arial"/>
                        <a:buNone/>
                      </a:pPr>
                      <a:r>
                        <a:rPr lang="en-US" sz="1100" u="none" strike="noStrike" cap="none">
                          <a:latin typeface="Calibri" panose="020F0502020204030204" pitchFamily="34" charset="0"/>
                          <a:ea typeface="Calibri"/>
                          <a:cs typeface="Calibri" panose="020F0502020204030204" pitchFamily="34" charset="0"/>
                          <a:sym typeface="Calibri"/>
                        </a:rPr>
                        <a:t>Daily</a:t>
                      </a:r>
                      <a:endParaRPr sz="1100" u="none" strike="noStrike" cap="none">
                        <a:latin typeface="Calibri" panose="020F0502020204030204" pitchFamily="34" charset="0"/>
                        <a:ea typeface="Calibri"/>
                        <a:cs typeface="Calibri" panose="020F0502020204030204" pitchFamily="34" charset="0"/>
                        <a:sym typeface="Calibri"/>
                      </a:endParaRPr>
                    </a:p>
                  </a:txBody>
                  <a:tcPr marL="121900" marR="121900" marT="121900" marB="121900"/>
                </a:tc>
                <a:tc>
                  <a:txBody>
                    <a:bodyPr/>
                    <a:lstStyle/>
                    <a:p>
                      <a:pPr marL="0" marR="0" lvl="0" indent="0" algn="l" defTabSz="914400" rtl="0" eaLnBrk="1" fontAlgn="auto" latinLnBrk="0" hangingPunct="1">
                        <a:lnSpc>
                          <a:spcPct val="100000"/>
                        </a:lnSpc>
                        <a:spcBef>
                          <a:spcPts val="0"/>
                        </a:spcBef>
                        <a:spcAft>
                          <a:spcPts val="0"/>
                        </a:spcAft>
                        <a:buClr>
                          <a:srgbClr val="000000"/>
                        </a:buClr>
                        <a:buSzPts val="1200"/>
                        <a:buFont typeface="Arial"/>
                        <a:buNone/>
                        <a:tabLst/>
                        <a:defRPr/>
                      </a:pPr>
                      <a:r>
                        <a:rPr kumimoji="0" lang="en-US" sz="1100" b="0" i="0" u="none" strike="noStrike" kern="0" cap="none" spc="0" normalizeH="0" baseline="0" noProof="0">
                          <a:ln>
                            <a:noFill/>
                          </a:ln>
                          <a:solidFill>
                            <a:srgbClr val="000000"/>
                          </a:solidFill>
                          <a:effectLst/>
                          <a:uLnTx/>
                          <a:uFillTx/>
                          <a:latin typeface="Calibri" panose="020F0502020204030204" pitchFamily="34" charset="0"/>
                          <a:ea typeface="Calibri"/>
                          <a:cs typeface="Calibri" panose="020F0502020204030204" pitchFamily="34" charset="0"/>
                          <a:sym typeface="Calibri"/>
                        </a:rPr>
                        <a:t>TBD</a:t>
                      </a:r>
                    </a:p>
                  </a:txBody>
                  <a:tcPr marL="121900" marR="121900" marT="121900" marB="121900"/>
                </a:tc>
                <a:tc>
                  <a:txBody>
                    <a:bodyPr/>
                    <a:lstStyle/>
                    <a:p>
                      <a:pPr marL="0" marR="0" lvl="0" indent="0" algn="l" defTabSz="914400" rtl="0" eaLnBrk="1" fontAlgn="auto" latinLnBrk="0" hangingPunct="1">
                        <a:lnSpc>
                          <a:spcPct val="100000"/>
                        </a:lnSpc>
                        <a:spcBef>
                          <a:spcPts val="0"/>
                        </a:spcBef>
                        <a:spcAft>
                          <a:spcPts val="0"/>
                        </a:spcAft>
                        <a:buClr>
                          <a:srgbClr val="000000"/>
                        </a:buClr>
                        <a:buSzPts val="1200"/>
                        <a:buFont typeface="Arial"/>
                        <a:buNone/>
                        <a:tabLst/>
                        <a:defRPr/>
                      </a:pPr>
                      <a:r>
                        <a:rPr lang="en-US" sz="1100">
                          <a:latin typeface="Calibri" panose="020F0502020204030204" pitchFamily="34" charset="0"/>
                          <a:cs typeface="Calibri" panose="020F0502020204030204" pitchFamily="34" charset="0"/>
                        </a:rPr>
                        <a:t>Report</a:t>
                      </a:r>
                      <a:r>
                        <a:rPr lang="en-US" sz="1100" spc="-25">
                          <a:latin typeface="Calibri" panose="020F0502020204030204" pitchFamily="34" charset="0"/>
                          <a:cs typeface="Calibri" panose="020F0502020204030204" pitchFamily="34" charset="0"/>
                        </a:rPr>
                        <a:t> </a:t>
                      </a:r>
                      <a:r>
                        <a:rPr lang="en-US" sz="1100">
                          <a:latin typeface="Calibri" panose="020F0502020204030204" pitchFamily="34" charset="0"/>
                          <a:cs typeface="Calibri" panose="020F0502020204030204" pitchFamily="34" charset="0"/>
                        </a:rPr>
                        <a:t>on</a:t>
                      </a:r>
                      <a:r>
                        <a:rPr lang="en-US" sz="1100" spc="-35">
                          <a:latin typeface="Calibri" panose="020F0502020204030204" pitchFamily="34" charset="0"/>
                          <a:cs typeface="Calibri" panose="020F0502020204030204" pitchFamily="34" charset="0"/>
                        </a:rPr>
                        <a:t> </a:t>
                      </a:r>
                      <a:r>
                        <a:rPr lang="en-US" sz="1100">
                          <a:latin typeface="Calibri" panose="020F0502020204030204" pitchFamily="34" charset="0"/>
                          <a:cs typeface="Calibri" panose="020F0502020204030204" pitchFamily="34" charset="0"/>
                        </a:rPr>
                        <a:t>testing</a:t>
                      </a:r>
                      <a:r>
                        <a:rPr lang="en-US" sz="1100" spc="-30">
                          <a:latin typeface="Calibri" panose="020F0502020204030204" pitchFamily="34" charset="0"/>
                          <a:cs typeface="Calibri" panose="020F0502020204030204" pitchFamily="34" charset="0"/>
                        </a:rPr>
                        <a:t> </a:t>
                      </a:r>
                      <a:r>
                        <a:rPr lang="en-US" sz="1100">
                          <a:latin typeface="Calibri" panose="020F0502020204030204" pitchFamily="34" charset="0"/>
                          <a:cs typeface="Calibri" panose="020F0502020204030204" pitchFamily="34" charset="0"/>
                        </a:rPr>
                        <a:t>progress,</a:t>
                      </a:r>
                      <a:r>
                        <a:rPr lang="en-US" sz="1100" spc="-25">
                          <a:latin typeface="Calibri" panose="020F0502020204030204" pitchFamily="34" charset="0"/>
                          <a:cs typeface="Calibri" panose="020F0502020204030204" pitchFamily="34" charset="0"/>
                        </a:rPr>
                        <a:t> </a:t>
                      </a:r>
                      <a:r>
                        <a:rPr lang="en-US" sz="1100">
                          <a:latin typeface="Calibri" panose="020F0502020204030204" pitchFamily="34" charset="0"/>
                          <a:cs typeface="Calibri" panose="020F0502020204030204" pitchFamily="34" charset="0"/>
                        </a:rPr>
                        <a:t>blockers,</a:t>
                      </a:r>
                      <a:r>
                        <a:rPr lang="en-US" sz="1100" spc="-20">
                          <a:latin typeface="Calibri" panose="020F0502020204030204" pitchFamily="34" charset="0"/>
                          <a:cs typeface="Calibri" panose="020F0502020204030204" pitchFamily="34" charset="0"/>
                        </a:rPr>
                        <a:t> </a:t>
                      </a:r>
                      <a:r>
                        <a:rPr lang="en-US" sz="1100" spc="-25">
                          <a:latin typeface="Calibri" panose="020F0502020204030204" pitchFamily="34" charset="0"/>
                          <a:cs typeface="Calibri" panose="020F0502020204030204" pitchFamily="34" charset="0"/>
                        </a:rPr>
                        <a:t>and</a:t>
                      </a:r>
                      <a:r>
                        <a:rPr lang="en-US" sz="1100" spc="500">
                          <a:latin typeface="Calibri" panose="020F0502020204030204" pitchFamily="34" charset="0"/>
                          <a:cs typeface="Calibri" panose="020F0502020204030204" pitchFamily="34" charset="0"/>
                        </a:rPr>
                        <a:t> </a:t>
                      </a:r>
                      <a:r>
                        <a:rPr lang="en-US" sz="1100" spc="-10">
                          <a:latin typeface="Calibri" panose="020F0502020204030204" pitchFamily="34" charset="0"/>
                          <a:cs typeface="Calibri" panose="020F0502020204030204" pitchFamily="34" charset="0"/>
                        </a:rPr>
                        <a:t>issues</a:t>
                      </a:r>
                      <a:endParaRPr lang="en-US" sz="1100">
                        <a:latin typeface="Calibri" panose="020F0502020204030204" pitchFamily="34" charset="0"/>
                        <a:cs typeface="Calibri" panose="020F0502020204030204" pitchFamily="34" charset="0"/>
                      </a:endParaRPr>
                    </a:p>
                  </a:txBody>
                  <a:tcPr marL="121900" marR="121900" marT="121900" marB="121900"/>
                </a:tc>
                <a:tc>
                  <a:txBody>
                    <a:bodyPr/>
                    <a:lstStyle/>
                    <a:p>
                      <a:pPr marL="0" marR="0" lvl="0" indent="0" algn="l" rtl="0">
                        <a:lnSpc>
                          <a:spcPct val="100000"/>
                        </a:lnSpc>
                        <a:spcBef>
                          <a:spcPts val="0"/>
                        </a:spcBef>
                        <a:spcAft>
                          <a:spcPts val="0"/>
                        </a:spcAft>
                        <a:buClr>
                          <a:srgbClr val="000000"/>
                        </a:buClr>
                        <a:buSzPts val="1200"/>
                        <a:buFont typeface="Arial"/>
                        <a:buNone/>
                      </a:pPr>
                      <a:r>
                        <a:rPr lang="en-US" sz="1100" u="none" strike="noStrike" cap="none">
                          <a:latin typeface="Calibri" panose="020F0502020204030204" pitchFamily="34" charset="0"/>
                          <a:ea typeface="Calibri"/>
                          <a:cs typeface="Calibri" panose="020F0502020204030204" pitchFamily="34" charset="0"/>
                          <a:sym typeface="Calibri"/>
                        </a:rPr>
                        <a:t>All Testers, QA Test Lead, Sutherland Testers</a:t>
                      </a:r>
                      <a:endParaRPr sz="1100" u="none" strike="noStrike" cap="none">
                        <a:latin typeface="Calibri" panose="020F0502020204030204" pitchFamily="34" charset="0"/>
                        <a:ea typeface="Calibri"/>
                        <a:cs typeface="Calibri" panose="020F0502020204030204" pitchFamily="34" charset="0"/>
                        <a:sym typeface="Calibri"/>
                      </a:endParaRPr>
                    </a:p>
                  </a:txBody>
                  <a:tcPr marL="121900" marR="121900" marT="121900" marB="121900"/>
                </a:tc>
                <a:tc>
                  <a:txBody>
                    <a:bodyPr/>
                    <a:lstStyle/>
                    <a:p>
                      <a:pPr marL="0" marR="0" lvl="0" indent="0" algn="l" defTabSz="914400" rtl="0" eaLnBrk="1" fontAlgn="auto" latinLnBrk="0" hangingPunct="1">
                        <a:lnSpc>
                          <a:spcPct val="100000"/>
                        </a:lnSpc>
                        <a:spcBef>
                          <a:spcPts val="0"/>
                        </a:spcBef>
                        <a:spcAft>
                          <a:spcPts val="0"/>
                        </a:spcAft>
                        <a:buClr>
                          <a:srgbClr val="000000"/>
                        </a:buClr>
                        <a:buSzPts val="1200"/>
                        <a:buFont typeface="Arial"/>
                        <a:buNone/>
                        <a:tabLst/>
                        <a:defRPr/>
                      </a:pPr>
                      <a:r>
                        <a:rPr kumimoji="0" lang="en-US" sz="1100" b="0" i="0" u="none" strike="noStrike" kern="0" cap="none" spc="0" normalizeH="0" baseline="0" noProof="0">
                          <a:ln>
                            <a:noFill/>
                          </a:ln>
                          <a:solidFill>
                            <a:srgbClr val="000000"/>
                          </a:solidFill>
                          <a:effectLst/>
                          <a:uLnTx/>
                          <a:uFillTx/>
                          <a:latin typeface="Calibri" panose="020F0502020204030204" pitchFamily="34" charset="0"/>
                          <a:ea typeface="Calibri"/>
                          <a:cs typeface="Calibri" panose="020F0502020204030204" pitchFamily="34" charset="0"/>
                          <a:sym typeface="Calibri"/>
                        </a:rPr>
                        <a:t>QA Test Lead</a:t>
                      </a:r>
                    </a:p>
                  </a:txBody>
                  <a:tcPr marL="121900" marR="121900" marT="121900" marB="121900"/>
                </a:tc>
                <a:extLst>
                  <a:ext uri="{0D108BD9-81ED-4DB2-BD59-A6C34878D82A}">
                    <a16:rowId xmlns:a16="http://schemas.microsoft.com/office/drawing/2014/main" val="1984092306"/>
                  </a:ext>
                </a:extLst>
              </a:tr>
              <a:tr h="370840">
                <a:tc>
                  <a:txBody>
                    <a:bodyPr/>
                    <a:lstStyle/>
                    <a:p>
                      <a:pPr marL="0" marR="0" lvl="0" indent="0" algn="l" rtl="0">
                        <a:lnSpc>
                          <a:spcPct val="100000"/>
                        </a:lnSpc>
                        <a:spcBef>
                          <a:spcPts val="0"/>
                        </a:spcBef>
                        <a:spcAft>
                          <a:spcPts val="0"/>
                        </a:spcAft>
                        <a:buClr>
                          <a:srgbClr val="000000"/>
                        </a:buClr>
                        <a:buSzPts val="1200"/>
                        <a:buFont typeface="Arial"/>
                        <a:buNone/>
                      </a:pPr>
                      <a:r>
                        <a:rPr lang="en-US" sz="1100" b="1" u="none" strike="noStrike" cap="none">
                          <a:solidFill>
                            <a:schemeClr val="dk1"/>
                          </a:solidFill>
                          <a:latin typeface="Calibri" panose="020F0502020204030204" pitchFamily="34" charset="0"/>
                          <a:ea typeface="Calibri"/>
                          <a:cs typeface="Calibri" panose="020F0502020204030204" pitchFamily="34" charset="0"/>
                          <a:sym typeface="Calibri"/>
                        </a:rPr>
                        <a:t>Monthly Steering Committee</a:t>
                      </a:r>
                      <a:endParaRPr sz="1100" b="1" u="none" strike="noStrike" cap="none">
                        <a:solidFill>
                          <a:schemeClr val="dk1"/>
                        </a:solidFill>
                        <a:latin typeface="Calibri" panose="020F0502020204030204" pitchFamily="34" charset="0"/>
                        <a:ea typeface="Calibri"/>
                        <a:cs typeface="Calibri" panose="020F0502020204030204" pitchFamily="34" charset="0"/>
                        <a:sym typeface="Calibri"/>
                      </a:endParaRPr>
                    </a:p>
                  </a:txBody>
                  <a:tcPr marL="121900" marR="121900" marT="121900" marB="121900"/>
                </a:tc>
                <a:tc>
                  <a:txBody>
                    <a:bodyPr/>
                    <a:lstStyle/>
                    <a:p>
                      <a:pPr marL="0" marR="0" lvl="0" indent="0" algn="l" rtl="0">
                        <a:lnSpc>
                          <a:spcPct val="100000"/>
                        </a:lnSpc>
                        <a:spcBef>
                          <a:spcPts val="0"/>
                        </a:spcBef>
                        <a:spcAft>
                          <a:spcPts val="0"/>
                        </a:spcAft>
                        <a:buClr>
                          <a:srgbClr val="000000"/>
                        </a:buClr>
                        <a:buSzPts val="1200"/>
                        <a:buFont typeface="Arial"/>
                        <a:buNone/>
                      </a:pPr>
                      <a:r>
                        <a:rPr lang="en-US" sz="1100" u="none" strike="noStrike" kern="1200" cap="none">
                          <a:solidFill>
                            <a:schemeClr val="dk1"/>
                          </a:solidFill>
                          <a:latin typeface="Calibri" panose="020F0502020204030204" pitchFamily="34" charset="0"/>
                          <a:ea typeface="Calibri"/>
                          <a:cs typeface="Calibri" panose="020F0502020204030204" pitchFamily="34" charset="0"/>
                          <a:sym typeface="Calibri"/>
                        </a:rPr>
                        <a:t>Monthly or As Required</a:t>
                      </a:r>
                      <a:endParaRPr sz="1100" u="none" strike="noStrike" kern="1200" cap="none">
                        <a:solidFill>
                          <a:schemeClr val="dk1"/>
                        </a:solidFill>
                        <a:latin typeface="Calibri" panose="020F0502020204030204" pitchFamily="34" charset="0"/>
                        <a:ea typeface="Calibri"/>
                        <a:cs typeface="Calibri" panose="020F0502020204030204" pitchFamily="34" charset="0"/>
                        <a:sym typeface="Calibri"/>
                      </a:endParaRPr>
                    </a:p>
                  </a:txBody>
                  <a:tcPr marL="121900" marR="121900" marT="121900" marB="121900"/>
                </a:tc>
                <a:tc>
                  <a:txBody>
                    <a:bodyPr/>
                    <a:lstStyle/>
                    <a:p>
                      <a:pPr marL="0" marR="0" lvl="0" indent="0" algn="l" defTabSz="914400" rtl="0" eaLnBrk="1" fontAlgn="auto" latinLnBrk="0" hangingPunct="1">
                        <a:lnSpc>
                          <a:spcPct val="100000"/>
                        </a:lnSpc>
                        <a:spcBef>
                          <a:spcPts val="0"/>
                        </a:spcBef>
                        <a:spcAft>
                          <a:spcPts val="0"/>
                        </a:spcAft>
                        <a:buClr>
                          <a:srgbClr val="000000"/>
                        </a:buClr>
                        <a:buSzPts val="1200"/>
                        <a:buFont typeface="Arial"/>
                        <a:buNone/>
                        <a:tabLst/>
                        <a:defRPr/>
                      </a:pPr>
                      <a:r>
                        <a:rPr kumimoji="0" lang="en-US" sz="1100" b="0" i="0" u="none" strike="noStrike" kern="0" cap="none" spc="0" normalizeH="0" baseline="0" noProof="0">
                          <a:ln>
                            <a:noFill/>
                          </a:ln>
                          <a:solidFill>
                            <a:srgbClr val="000000"/>
                          </a:solidFill>
                          <a:effectLst/>
                          <a:uLnTx/>
                          <a:uFillTx/>
                          <a:latin typeface="Calibri" panose="020F0502020204030204" pitchFamily="34" charset="0"/>
                          <a:ea typeface="Calibri"/>
                          <a:cs typeface="Calibri" panose="020F0502020204030204" pitchFamily="34" charset="0"/>
                          <a:sym typeface="Calibri"/>
                        </a:rPr>
                        <a:t>TBD</a:t>
                      </a:r>
                    </a:p>
                  </a:txBody>
                  <a:tcPr marL="121900" marR="121900" marT="121900" marB="121900"/>
                </a:tc>
                <a:tc>
                  <a:txBody>
                    <a:bodyPr/>
                    <a:lstStyle/>
                    <a:p>
                      <a:pPr marL="0" marR="0" lvl="0" indent="0" algn="l" rtl="0">
                        <a:lnSpc>
                          <a:spcPct val="100000"/>
                        </a:lnSpc>
                        <a:spcBef>
                          <a:spcPts val="0"/>
                        </a:spcBef>
                        <a:spcAft>
                          <a:spcPts val="0"/>
                        </a:spcAft>
                        <a:buClr>
                          <a:srgbClr val="000000"/>
                        </a:buClr>
                        <a:buSzPts val="1200"/>
                        <a:buFont typeface="Arial"/>
                        <a:buNone/>
                      </a:pPr>
                      <a:r>
                        <a:rPr lang="en-US" sz="1100" u="none" strike="noStrike" cap="none">
                          <a:latin typeface="Calibri" panose="020F0502020204030204" pitchFamily="34" charset="0"/>
                          <a:ea typeface="Calibri"/>
                          <a:cs typeface="Calibri" panose="020F0502020204030204" pitchFamily="34" charset="0"/>
                          <a:sym typeface="Calibri"/>
                        </a:rPr>
                        <a:t>Align with key project Stakeholders on overall project status and key milestones</a:t>
                      </a:r>
                      <a:endParaRPr sz="1100" u="none" strike="noStrike" cap="none">
                        <a:latin typeface="Calibri" panose="020F0502020204030204" pitchFamily="34" charset="0"/>
                        <a:ea typeface="Calibri"/>
                        <a:cs typeface="Calibri" panose="020F0502020204030204" pitchFamily="34" charset="0"/>
                        <a:sym typeface="Calibri"/>
                      </a:endParaRPr>
                    </a:p>
                  </a:txBody>
                  <a:tcPr marL="121900" marR="121900" marT="121900" marB="121900"/>
                </a:tc>
                <a:tc>
                  <a:txBody>
                    <a:bodyPr/>
                    <a:lstStyle/>
                    <a:p>
                      <a:pPr marL="0" marR="0" lvl="0" indent="0" algn="l" rtl="0">
                        <a:lnSpc>
                          <a:spcPct val="100000"/>
                        </a:lnSpc>
                        <a:spcBef>
                          <a:spcPts val="0"/>
                        </a:spcBef>
                        <a:spcAft>
                          <a:spcPts val="0"/>
                        </a:spcAft>
                        <a:buClr>
                          <a:srgbClr val="000000"/>
                        </a:buClr>
                        <a:buSzPts val="1200"/>
                        <a:buFont typeface="Arial"/>
                        <a:buNone/>
                      </a:pPr>
                      <a:r>
                        <a:rPr lang="en-US" sz="1100">
                          <a:latin typeface="Calibri" panose="020F0502020204030204" pitchFamily="34" charset="0"/>
                          <a:ea typeface="Calibri"/>
                          <a:cs typeface="Calibri" panose="020F0502020204030204" pitchFamily="34" charset="0"/>
                          <a:sym typeface="Calibri"/>
                        </a:rPr>
                        <a:t>WGL + Sutherland Leadership Team/Steering Committee Members</a:t>
                      </a:r>
                    </a:p>
                  </a:txBody>
                  <a:tcPr marL="121900" marR="121900" marT="121900" marB="121900"/>
                </a:tc>
                <a:tc>
                  <a:txBody>
                    <a:bodyPr/>
                    <a:lstStyle/>
                    <a:p>
                      <a:pPr marL="0" marR="0" lvl="0" indent="0" algn="l" defTabSz="914400" rtl="0" eaLnBrk="1" fontAlgn="auto" latinLnBrk="0" hangingPunct="1">
                        <a:lnSpc>
                          <a:spcPct val="100000"/>
                        </a:lnSpc>
                        <a:spcBef>
                          <a:spcPts val="0"/>
                        </a:spcBef>
                        <a:spcAft>
                          <a:spcPts val="0"/>
                        </a:spcAft>
                        <a:buClr>
                          <a:srgbClr val="000000"/>
                        </a:buClr>
                        <a:buSzPts val="1200"/>
                        <a:buFont typeface="Arial"/>
                        <a:buNone/>
                        <a:tabLst/>
                        <a:defRPr/>
                      </a:pPr>
                      <a:r>
                        <a:rPr kumimoji="0" lang="en-US" sz="1100" b="0" i="0" u="none" strike="noStrike" kern="0" cap="none" spc="0" normalizeH="0" baseline="0" noProof="0">
                          <a:ln>
                            <a:noFill/>
                          </a:ln>
                          <a:solidFill>
                            <a:srgbClr val="000000"/>
                          </a:solidFill>
                          <a:effectLst/>
                          <a:uLnTx/>
                          <a:uFillTx/>
                          <a:latin typeface="Calibri" panose="020F0502020204030204" pitchFamily="34" charset="0"/>
                          <a:ea typeface="Calibri"/>
                          <a:cs typeface="Calibri" panose="020F0502020204030204" pitchFamily="34" charset="0"/>
                          <a:sym typeface="Calibri"/>
                        </a:rPr>
                        <a:t>WGL PM</a:t>
                      </a:r>
                    </a:p>
                  </a:txBody>
                  <a:tcPr marL="121900" marR="121900" marT="121900" marB="121900"/>
                </a:tc>
                <a:extLst>
                  <a:ext uri="{0D108BD9-81ED-4DB2-BD59-A6C34878D82A}">
                    <a16:rowId xmlns:a16="http://schemas.microsoft.com/office/drawing/2014/main" val="2916178165"/>
                  </a:ext>
                </a:extLst>
              </a:tr>
            </a:tbl>
          </a:graphicData>
        </a:graphic>
      </p:graphicFrame>
    </p:spTree>
    <p:extLst>
      <p:ext uri="{BB962C8B-B14F-4D97-AF65-F5344CB8AC3E}">
        <p14:creationId xmlns:p14="http://schemas.microsoft.com/office/powerpoint/2010/main" val="1084926497"/>
      </p:ext>
    </p:extLst>
  </p:cSld>
  <p:clrMapOvr>
    <a:masterClrMapping/>
  </p:clrMapOvr>
  <p:transition spd="med">
    <p:wipe dir="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23FCA-494A-648A-DA52-338D30EC1D45}"/>
              </a:ext>
            </a:extLst>
          </p:cNvPr>
          <p:cNvSpPr>
            <a:spLocks noGrp="1"/>
          </p:cNvSpPr>
          <p:nvPr>
            <p:ph type="title"/>
          </p:nvPr>
        </p:nvSpPr>
        <p:spPr/>
        <p:txBody>
          <a:bodyPr/>
          <a:lstStyle/>
          <a:p>
            <a:r>
              <a:rPr lang="en-US"/>
              <a:t>Immediate Next Steps / Progress To Date</a:t>
            </a:r>
          </a:p>
        </p:txBody>
      </p:sp>
      <p:sp>
        <p:nvSpPr>
          <p:cNvPr id="4" name="Slide Number Placeholder 3">
            <a:extLst>
              <a:ext uri="{FF2B5EF4-FFF2-40B4-BE49-F238E27FC236}">
                <a16:creationId xmlns:a16="http://schemas.microsoft.com/office/drawing/2014/main" id="{63C7DB02-45E1-3970-2C5A-8515E332631A}"/>
              </a:ext>
            </a:extLst>
          </p:cNvPr>
          <p:cNvSpPr>
            <a:spLocks noGrp="1"/>
          </p:cNvSpPr>
          <p:nvPr>
            <p:ph type="sldNum" sz="quarter" idx="4"/>
          </p:nvPr>
        </p:nvSpPr>
        <p:spPr/>
        <p:txBody>
          <a:bodyPr/>
          <a:lstStyle/>
          <a:p>
            <a:pPr fontAlgn="base">
              <a:spcBef>
                <a:spcPct val="0"/>
              </a:spcBef>
              <a:spcAft>
                <a:spcPct val="0"/>
              </a:spcAft>
            </a:pPr>
            <a:fld id="{FAD7BA16-B2D5-D54C-893C-26B8E5DA63D8}" type="slidenum">
              <a:rPr lang="en-US" smtClean="0">
                <a:cs typeface="Arial" charset="0"/>
              </a:rPr>
              <a:pPr fontAlgn="base">
                <a:spcBef>
                  <a:spcPct val="0"/>
                </a:spcBef>
                <a:spcAft>
                  <a:spcPct val="0"/>
                </a:spcAft>
              </a:pPr>
              <a:t>14</a:t>
            </a:fld>
            <a:endParaRPr lang="en-US">
              <a:cs typeface="Arial" charset="0"/>
            </a:endParaRPr>
          </a:p>
        </p:txBody>
      </p:sp>
      <p:graphicFrame>
        <p:nvGraphicFramePr>
          <p:cNvPr id="6" name="Table 5">
            <a:extLst>
              <a:ext uri="{FF2B5EF4-FFF2-40B4-BE49-F238E27FC236}">
                <a16:creationId xmlns:a16="http://schemas.microsoft.com/office/drawing/2014/main" id="{8CF74050-1E8D-17A1-0A80-4B044659F747}"/>
              </a:ext>
            </a:extLst>
          </p:cNvPr>
          <p:cNvGraphicFramePr>
            <a:graphicFrameLocks noGrp="1"/>
          </p:cNvGraphicFramePr>
          <p:nvPr>
            <p:extLst>
              <p:ext uri="{D42A27DB-BD31-4B8C-83A1-F6EECF244321}">
                <p14:modId xmlns:p14="http://schemas.microsoft.com/office/powerpoint/2010/main" val="440744541"/>
              </p:ext>
            </p:extLst>
          </p:nvPr>
        </p:nvGraphicFramePr>
        <p:xfrm>
          <a:off x="457197" y="1203960"/>
          <a:ext cx="11268143" cy="1483360"/>
        </p:xfrm>
        <a:graphic>
          <a:graphicData uri="http://schemas.openxmlformats.org/drawingml/2006/table">
            <a:tbl>
              <a:tblPr firstRow="1" bandRow="1">
                <a:tableStyleId>{5C22544A-7EE6-4342-B048-85BDC9FD1C3A}</a:tableStyleId>
              </a:tblPr>
              <a:tblGrid>
                <a:gridCol w="2702283">
                  <a:extLst>
                    <a:ext uri="{9D8B030D-6E8A-4147-A177-3AD203B41FA5}">
                      <a16:colId xmlns:a16="http://schemas.microsoft.com/office/drawing/2014/main" val="1611899715"/>
                    </a:ext>
                  </a:extLst>
                </a:gridCol>
                <a:gridCol w="8565860">
                  <a:extLst>
                    <a:ext uri="{9D8B030D-6E8A-4147-A177-3AD203B41FA5}">
                      <a16:colId xmlns:a16="http://schemas.microsoft.com/office/drawing/2014/main" val="3786333574"/>
                    </a:ext>
                  </a:extLst>
                </a:gridCol>
              </a:tblGrid>
              <a:tr h="370840">
                <a:tc gridSpan="2">
                  <a:txBody>
                    <a:bodyPr/>
                    <a:lstStyle/>
                    <a:p>
                      <a:r>
                        <a:rPr lang="en-US" sz="1200">
                          <a:solidFill>
                            <a:schemeClr val="tx2"/>
                          </a:solidFill>
                        </a:rPr>
                        <a:t>IMMEDIATE NEXT STEPS</a:t>
                      </a: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2"/>
                    </a:solidFill>
                  </a:tcPr>
                </a:tc>
                <a:tc hMerge="1">
                  <a:txBody>
                    <a:bodyPr/>
                    <a:lstStyle/>
                    <a:p>
                      <a:endParaRPr lang="en-US" sz="1200"/>
                    </a:p>
                  </a:txBody>
                  <a:tcPr>
                    <a:solidFill>
                      <a:schemeClr val="accent1">
                        <a:lumMod val="50000"/>
                      </a:schemeClr>
                    </a:solidFill>
                  </a:tcPr>
                </a:tc>
                <a:extLst>
                  <a:ext uri="{0D108BD9-81ED-4DB2-BD59-A6C34878D82A}">
                    <a16:rowId xmlns:a16="http://schemas.microsoft.com/office/drawing/2014/main" val="3680594930"/>
                  </a:ext>
                </a:extLst>
              </a:tr>
              <a:tr h="370840">
                <a:tc>
                  <a:txBody>
                    <a:bodyPr/>
                    <a:lstStyle/>
                    <a:p>
                      <a:r>
                        <a:rPr lang="en-US" sz="1200" b="1" kern="1200">
                          <a:solidFill>
                            <a:schemeClr val="lt1"/>
                          </a:solidFill>
                          <a:latin typeface="+mn-lt"/>
                          <a:ea typeface="+mn-ea"/>
                          <a:cs typeface="+mn-cs"/>
                        </a:rPr>
                        <a:t>Date</a:t>
                      </a:r>
                    </a:p>
                  </a:txBody>
                  <a:tcPr>
                    <a:lnT w="12700" cap="flat" cmpd="sng" algn="ctr">
                      <a:solidFill>
                        <a:schemeClr val="tx2"/>
                      </a:solidFill>
                      <a:prstDash val="solid"/>
                      <a:round/>
                      <a:headEnd type="none" w="med" len="med"/>
                      <a:tailEnd type="none" w="med" len="med"/>
                    </a:lnT>
                    <a:solidFill>
                      <a:schemeClr val="accent1">
                        <a:lumMod val="50000"/>
                      </a:schemeClr>
                    </a:solidFill>
                  </a:tcPr>
                </a:tc>
                <a:tc>
                  <a:txBody>
                    <a:bodyPr/>
                    <a:lstStyle/>
                    <a:p>
                      <a:r>
                        <a:rPr lang="en-US" sz="1200" b="1" kern="1200">
                          <a:solidFill>
                            <a:schemeClr val="lt1"/>
                          </a:solidFill>
                          <a:latin typeface="+mn-lt"/>
                          <a:ea typeface="+mn-ea"/>
                          <a:cs typeface="+mn-cs"/>
                        </a:rPr>
                        <a:t>Details</a:t>
                      </a:r>
                    </a:p>
                  </a:txBody>
                  <a:tcPr>
                    <a:lnT w="12700" cap="flat" cmpd="sng" algn="ctr">
                      <a:solidFill>
                        <a:schemeClr val="tx2"/>
                      </a:solidFill>
                      <a:prstDash val="solid"/>
                      <a:round/>
                      <a:headEnd type="none" w="med" len="med"/>
                      <a:tailEnd type="none" w="med" len="med"/>
                    </a:lnT>
                    <a:solidFill>
                      <a:schemeClr val="accent1">
                        <a:lumMod val="50000"/>
                      </a:schemeClr>
                    </a:solidFill>
                  </a:tcPr>
                </a:tc>
                <a:extLst>
                  <a:ext uri="{0D108BD9-81ED-4DB2-BD59-A6C34878D82A}">
                    <a16:rowId xmlns:a16="http://schemas.microsoft.com/office/drawing/2014/main" val="1135371194"/>
                  </a:ext>
                </a:extLst>
              </a:tr>
              <a:tr h="370840">
                <a:tc>
                  <a:txBody>
                    <a:bodyPr/>
                    <a:lstStyle/>
                    <a:p>
                      <a:r>
                        <a:rPr lang="en-US" sz="1200"/>
                        <a:t>11/01-11/08</a:t>
                      </a:r>
                    </a:p>
                  </a:txBody>
                  <a:tcPr/>
                </a:tc>
                <a:tc>
                  <a:txBody>
                    <a:bodyPr/>
                    <a:lstStyle/>
                    <a:p>
                      <a:r>
                        <a:rPr lang="en-US" sz="1200"/>
                        <a:t>Discovery &amp; Requirements gathering with WGL Portal SME’s</a:t>
                      </a:r>
                    </a:p>
                  </a:txBody>
                  <a:tcPr/>
                </a:tc>
                <a:extLst>
                  <a:ext uri="{0D108BD9-81ED-4DB2-BD59-A6C34878D82A}">
                    <a16:rowId xmlns:a16="http://schemas.microsoft.com/office/drawing/2014/main" val="1666319339"/>
                  </a:ext>
                </a:extLst>
              </a:tr>
              <a:tr h="370840">
                <a:tc>
                  <a:txBody>
                    <a:bodyPr/>
                    <a:lstStyle/>
                    <a:p>
                      <a:r>
                        <a:rPr lang="en-US" sz="1200"/>
                        <a:t>11/12-11/22</a:t>
                      </a:r>
                    </a:p>
                  </a:txBody>
                  <a:tcPr/>
                </a:tc>
                <a:tc>
                  <a:txBody>
                    <a:bodyPr/>
                    <a:lstStyle/>
                    <a:p>
                      <a:r>
                        <a:rPr lang="en-US" sz="1200"/>
                        <a:t>Architecture Design and Data Migration Approach</a:t>
                      </a:r>
                    </a:p>
                  </a:txBody>
                  <a:tcPr/>
                </a:tc>
                <a:extLst>
                  <a:ext uri="{0D108BD9-81ED-4DB2-BD59-A6C34878D82A}">
                    <a16:rowId xmlns:a16="http://schemas.microsoft.com/office/drawing/2014/main" val="2049022370"/>
                  </a:ext>
                </a:extLst>
              </a:tr>
            </a:tbl>
          </a:graphicData>
        </a:graphic>
      </p:graphicFrame>
      <p:graphicFrame>
        <p:nvGraphicFramePr>
          <p:cNvPr id="7" name="Table 6">
            <a:extLst>
              <a:ext uri="{FF2B5EF4-FFF2-40B4-BE49-F238E27FC236}">
                <a16:creationId xmlns:a16="http://schemas.microsoft.com/office/drawing/2014/main" id="{303CCDAD-6F7B-B53E-F77D-EDBEFAECB88C}"/>
              </a:ext>
            </a:extLst>
          </p:cNvPr>
          <p:cNvGraphicFramePr>
            <a:graphicFrameLocks noGrp="1"/>
          </p:cNvGraphicFramePr>
          <p:nvPr>
            <p:extLst>
              <p:ext uri="{D42A27DB-BD31-4B8C-83A1-F6EECF244321}">
                <p14:modId xmlns:p14="http://schemas.microsoft.com/office/powerpoint/2010/main" val="984355313"/>
              </p:ext>
            </p:extLst>
          </p:nvPr>
        </p:nvGraphicFramePr>
        <p:xfrm>
          <a:off x="457196" y="2803248"/>
          <a:ext cx="11268143" cy="3337560"/>
        </p:xfrm>
        <a:graphic>
          <a:graphicData uri="http://schemas.openxmlformats.org/drawingml/2006/table">
            <a:tbl>
              <a:tblPr firstRow="1" bandRow="1">
                <a:tableStyleId>{5C22544A-7EE6-4342-B048-85BDC9FD1C3A}</a:tableStyleId>
              </a:tblPr>
              <a:tblGrid>
                <a:gridCol w="2702283">
                  <a:extLst>
                    <a:ext uri="{9D8B030D-6E8A-4147-A177-3AD203B41FA5}">
                      <a16:colId xmlns:a16="http://schemas.microsoft.com/office/drawing/2014/main" val="1611899715"/>
                    </a:ext>
                  </a:extLst>
                </a:gridCol>
                <a:gridCol w="8565860">
                  <a:extLst>
                    <a:ext uri="{9D8B030D-6E8A-4147-A177-3AD203B41FA5}">
                      <a16:colId xmlns:a16="http://schemas.microsoft.com/office/drawing/2014/main" val="3786333574"/>
                    </a:ext>
                  </a:extLst>
                </a:gridCol>
              </a:tblGrid>
              <a:tr h="370840">
                <a:tc gridSpan="2">
                  <a:txBody>
                    <a:bodyPr/>
                    <a:lstStyle/>
                    <a:p>
                      <a:r>
                        <a:rPr lang="en-US" sz="1200">
                          <a:solidFill>
                            <a:schemeClr val="tx2"/>
                          </a:solidFill>
                        </a:rPr>
                        <a:t>PROGRESS TO DATE – Background Knowledge Sessions guided by Accenture for Sutherland Team</a:t>
                      </a: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2"/>
                    </a:solidFill>
                  </a:tcPr>
                </a:tc>
                <a:tc hMerge="1">
                  <a:txBody>
                    <a:bodyPr/>
                    <a:lstStyle/>
                    <a:p>
                      <a:endParaRPr lang="en-US" sz="1200"/>
                    </a:p>
                  </a:txBody>
                  <a:tcPr>
                    <a:solidFill>
                      <a:schemeClr val="accent1">
                        <a:lumMod val="50000"/>
                      </a:schemeClr>
                    </a:solidFill>
                  </a:tcPr>
                </a:tc>
                <a:extLst>
                  <a:ext uri="{0D108BD9-81ED-4DB2-BD59-A6C34878D82A}">
                    <a16:rowId xmlns:a16="http://schemas.microsoft.com/office/drawing/2014/main" val="3135836716"/>
                  </a:ext>
                </a:extLst>
              </a:tr>
              <a:tr h="370840">
                <a:tc>
                  <a:txBody>
                    <a:bodyPr/>
                    <a:lstStyle/>
                    <a:p>
                      <a:r>
                        <a:rPr lang="en-US" sz="1200" b="1" kern="1200">
                          <a:solidFill>
                            <a:schemeClr val="lt1"/>
                          </a:solidFill>
                          <a:latin typeface="+mn-lt"/>
                          <a:ea typeface="+mn-ea"/>
                          <a:cs typeface="+mn-cs"/>
                        </a:rPr>
                        <a:t>Progress - Date</a:t>
                      </a:r>
                    </a:p>
                  </a:txBody>
                  <a:tcPr>
                    <a:lnT w="12700" cap="flat" cmpd="sng" algn="ctr">
                      <a:solidFill>
                        <a:schemeClr val="tx2"/>
                      </a:solidFill>
                      <a:prstDash val="solid"/>
                      <a:round/>
                      <a:headEnd type="none" w="med" len="med"/>
                      <a:tailEnd type="none" w="med" len="med"/>
                    </a:lnT>
                    <a:solidFill>
                      <a:schemeClr val="accent1">
                        <a:lumMod val="50000"/>
                      </a:schemeClr>
                    </a:solidFill>
                  </a:tcPr>
                </a:tc>
                <a:tc>
                  <a:txBody>
                    <a:bodyPr/>
                    <a:lstStyle/>
                    <a:p>
                      <a:r>
                        <a:rPr lang="en-US" sz="1200" b="1" kern="1200">
                          <a:solidFill>
                            <a:schemeClr val="lt1"/>
                          </a:solidFill>
                          <a:latin typeface="+mn-lt"/>
                          <a:ea typeface="+mn-ea"/>
                          <a:cs typeface="+mn-cs"/>
                        </a:rPr>
                        <a:t>Topic Progress</a:t>
                      </a:r>
                    </a:p>
                  </a:txBody>
                  <a:tcPr>
                    <a:lnT w="12700" cap="flat" cmpd="sng" algn="ctr">
                      <a:solidFill>
                        <a:schemeClr val="tx2"/>
                      </a:solidFill>
                      <a:prstDash val="solid"/>
                      <a:round/>
                      <a:headEnd type="none" w="med" len="med"/>
                      <a:tailEnd type="none" w="med" len="med"/>
                    </a:lnT>
                    <a:solidFill>
                      <a:schemeClr val="accent1">
                        <a:lumMod val="50000"/>
                      </a:schemeClr>
                    </a:solidFill>
                  </a:tcPr>
                </a:tc>
                <a:extLst>
                  <a:ext uri="{0D108BD9-81ED-4DB2-BD59-A6C34878D82A}">
                    <a16:rowId xmlns:a16="http://schemas.microsoft.com/office/drawing/2014/main" val="1135371194"/>
                  </a:ext>
                </a:extLst>
              </a:tr>
              <a:tr h="370840">
                <a:tc>
                  <a:txBody>
                    <a:bodyPr/>
                    <a:lstStyle/>
                    <a:p>
                      <a:r>
                        <a:rPr lang="en-US" sz="1200"/>
                        <a:t>Complete – 9/25 &amp; 9/26</a:t>
                      </a:r>
                    </a:p>
                  </a:txBody>
                  <a:tcPr/>
                </a:tc>
                <a:tc>
                  <a:txBody>
                    <a:bodyPr/>
                    <a:lstStyle/>
                    <a:p>
                      <a:r>
                        <a:rPr lang="en-US" sz="1200"/>
                        <a:t>High-level Architecture and Servers</a:t>
                      </a:r>
                    </a:p>
                  </a:txBody>
                  <a:tcPr/>
                </a:tc>
                <a:extLst>
                  <a:ext uri="{0D108BD9-81ED-4DB2-BD59-A6C34878D82A}">
                    <a16:rowId xmlns:a16="http://schemas.microsoft.com/office/drawing/2014/main" val="1666319339"/>
                  </a:ext>
                </a:extLst>
              </a:tr>
              <a:tr h="370840">
                <a:tc>
                  <a:txBody>
                    <a:bodyPr/>
                    <a:lstStyle/>
                    <a:p>
                      <a:r>
                        <a:rPr lang="en-US" sz="1200"/>
                        <a:t>Complete – 09/26 – 10/16</a:t>
                      </a:r>
                    </a:p>
                  </a:txBody>
                  <a:tcPr/>
                </a:tc>
                <a:tc>
                  <a:txBody>
                    <a:bodyPr/>
                    <a:lstStyle/>
                    <a:p>
                      <a:r>
                        <a:rPr lang="en-US" sz="1200"/>
                        <a:t>All Portals Demos</a:t>
                      </a:r>
                    </a:p>
                  </a:txBody>
                  <a:tcPr/>
                </a:tc>
                <a:extLst>
                  <a:ext uri="{0D108BD9-81ED-4DB2-BD59-A6C34878D82A}">
                    <a16:rowId xmlns:a16="http://schemas.microsoft.com/office/drawing/2014/main" val="204902237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Complete – 10/16</a:t>
                      </a:r>
                    </a:p>
                  </a:txBody>
                  <a:tcPr/>
                </a:tc>
                <a:tc>
                  <a:txBody>
                    <a:bodyPr/>
                    <a:lstStyle/>
                    <a:p>
                      <a:r>
                        <a:rPr lang="en-US" sz="1200"/>
                        <a:t>SAP Webservices </a:t>
                      </a:r>
                    </a:p>
                  </a:txBody>
                  <a:tcPr/>
                </a:tc>
                <a:extLst>
                  <a:ext uri="{0D108BD9-81ED-4DB2-BD59-A6C34878D82A}">
                    <a16:rowId xmlns:a16="http://schemas.microsoft.com/office/drawing/2014/main" val="234058394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Complete – 10/17</a:t>
                      </a:r>
                    </a:p>
                  </a:txBody>
                  <a:tcPr/>
                </a:tc>
                <a:tc>
                  <a:txBody>
                    <a:bodyPr/>
                    <a:lstStyle/>
                    <a:p>
                      <a:r>
                        <a:rPr lang="en-US" sz="1200"/>
                        <a:t>Databases and Batch Jobs</a:t>
                      </a:r>
                    </a:p>
                  </a:txBody>
                  <a:tcPr/>
                </a:tc>
                <a:extLst>
                  <a:ext uri="{0D108BD9-81ED-4DB2-BD59-A6C34878D82A}">
                    <a16:rowId xmlns:a16="http://schemas.microsoft.com/office/drawing/2014/main" val="411893510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Complete – 10/17 &amp; 10/22</a:t>
                      </a:r>
                    </a:p>
                  </a:txBody>
                  <a:tcPr/>
                </a:tc>
                <a:tc>
                  <a:txBody>
                    <a:bodyPr/>
                    <a:lstStyle/>
                    <a:p>
                      <a:r>
                        <a:rPr lang="en-US" sz="1200"/>
                        <a:t>Metrics and Monitoring</a:t>
                      </a:r>
                    </a:p>
                  </a:txBody>
                  <a:tcPr/>
                </a:tc>
                <a:extLst>
                  <a:ext uri="{0D108BD9-81ED-4DB2-BD59-A6C34878D82A}">
                    <a16:rowId xmlns:a16="http://schemas.microsoft.com/office/drawing/2014/main" val="198690878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Complete – 10/22</a:t>
                      </a:r>
                    </a:p>
                  </a:txBody>
                  <a:tcPr/>
                </a:tc>
                <a:tc>
                  <a:txBody>
                    <a:bodyPr/>
                    <a:lstStyle/>
                    <a:p>
                      <a:r>
                        <a:rPr lang="en-US" sz="1200"/>
                        <a:t>Admin Portal Roles</a:t>
                      </a:r>
                    </a:p>
                  </a:txBody>
                  <a:tcPr/>
                </a:tc>
                <a:extLst>
                  <a:ext uri="{0D108BD9-81ED-4DB2-BD59-A6C34878D82A}">
                    <a16:rowId xmlns:a16="http://schemas.microsoft.com/office/drawing/2014/main" val="350954954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Complete - 10/28</a:t>
                      </a:r>
                    </a:p>
                  </a:txBody>
                  <a:tcPr/>
                </a:tc>
                <a:tc>
                  <a:txBody>
                    <a:bodyPr/>
                    <a:lstStyle/>
                    <a:p>
                      <a:r>
                        <a:rPr lang="en-US" sz="1200"/>
                        <a:t>Project Kick Off</a:t>
                      </a:r>
                    </a:p>
                  </a:txBody>
                  <a:tcPr/>
                </a:tc>
                <a:extLst>
                  <a:ext uri="{0D108BD9-81ED-4DB2-BD59-A6C34878D82A}">
                    <a16:rowId xmlns:a16="http://schemas.microsoft.com/office/drawing/2014/main" val="2994928570"/>
                  </a:ext>
                </a:extLst>
              </a:tr>
            </a:tbl>
          </a:graphicData>
        </a:graphic>
      </p:graphicFrame>
    </p:spTree>
    <p:extLst>
      <p:ext uri="{BB962C8B-B14F-4D97-AF65-F5344CB8AC3E}">
        <p14:creationId xmlns:p14="http://schemas.microsoft.com/office/powerpoint/2010/main" val="501358576"/>
      </p:ext>
    </p:extLst>
  </p:cSld>
  <p:clrMapOvr>
    <a:masterClrMapping/>
  </p:clrMapOvr>
  <p:transition spd="med">
    <p:wipe dir="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F01D96-48C1-4292-8FBD-A1D6FC0AE12E}"/>
              </a:ext>
            </a:extLst>
          </p:cNvPr>
          <p:cNvSpPr txBox="1">
            <a:spLocks/>
          </p:cNvSpPr>
          <p:nvPr/>
        </p:nvSpPr>
        <p:spPr bwMode="auto">
          <a:xfrm>
            <a:off x="1885071" y="3739298"/>
            <a:ext cx="5851232" cy="20884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91440" bIns="0" numCol="1" anchor="ctr" anchorCtr="0" compatLnSpc="1">
            <a:prstTxWarp prst="textNoShape">
              <a:avLst/>
            </a:prstTxWarp>
          </a:bodyPr>
          <a:lstStyle>
            <a:lvl1pPr algn="l" rtl="0" eaLnBrk="1" fontAlgn="base" hangingPunct="1">
              <a:lnSpc>
                <a:spcPct val="90000"/>
              </a:lnSpc>
              <a:spcBef>
                <a:spcPct val="0"/>
              </a:spcBef>
              <a:spcAft>
                <a:spcPct val="0"/>
              </a:spcAft>
              <a:defRPr sz="3200" b="0" kern="1200" spc="-20" baseline="0">
                <a:solidFill>
                  <a:srgbClr val="005288"/>
                </a:solidFill>
                <a:latin typeface="+mj-lt"/>
                <a:ea typeface="+mj-ea"/>
                <a:cs typeface="+mj-cs"/>
              </a:defRPr>
            </a:lvl1pPr>
            <a:lvl2pPr algn="l" rtl="0" eaLnBrk="1" fontAlgn="base" hangingPunct="1">
              <a:spcBef>
                <a:spcPct val="0"/>
              </a:spcBef>
              <a:spcAft>
                <a:spcPct val="0"/>
              </a:spcAft>
              <a:defRPr sz="2800" b="1">
                <a:solidFill>
                  <a:srgbClr val="005288"/>
                </a:solidFill>
                <a:latin typeface="Arial" charset="0"/>
              </a:defRPr>
            </a:lvl2pPr>
            <a:lvl3pPr algn="l" rtl="0" eaLnBrk="1" fontAlgn="base" hangingPunct="1">
              <a:spcBef>
                <a:spcPct val="0"/>
              </a:spcBef>
              <a:spcAft>
                <a:spcPct val="0"/>
              </a:spcAft>
              <a:defRPr sz="2800" b="1">
                <a:solidFill>
                  <a:srgbClr val="005288"/>
                </a:solidFill>
                <a:latin typeface="Arial" charset="0"/>
              </a:defRPr>
            </a:lvl3pPr>
            <a:lvl4pPr algn="l" rtl="0" eaLnBrk="1" fontAlgn="base" hangingPunct="1">
              <a:spcBef>
                <a:spcPct val="0"/>
              </a:spcBef>
              <a:spcAft>
                <a:spcPct val="0"/>
              </a:spcAft>
              <a:defRPr sz="2800" b="1">
                <a:solidFill>
                  <a:srgbClr val="005288"/>
                </a:solidFill>
                <a:latin typeface="Arial" charset="0"/>
              </a:defRPr>
            </a:lvl4pPr>
            <a:lvl5pPr algn="l" rtl="0" eaLnBrk="1" fontAlgn="base" hangingPunct="1">
              <a:spcBef>
                <a:spcPct val="0"/>
              </a:spcBef>
              <a:spcAft>
                <a:spcPct val="0"/>
              </a:spcAft>
              <a:defRPr sz="2800" b="1">
                <a:solidFill>
                  <a:srgbClr val="005288"/>
                </a:solidFill>
                <a:latin typeface="Arial" charset="0"/>
              </a:defRPr>
            </a:lvl5pPr>
            <a:lvl6pPr marL="457200" algn="l" rtl="0" eaLnBrk="1" fontAlgn="base" hangingPunct="1">
              <a:spcBef>
                <a:spcPct val="0"/>
              </a:spcBef>
              <a:spcAft>
                <a:spcPct val="0"/>
              </a:spcAft>
              <a:defRPr sz="2800" b="1">
                <a:solidFill>
                  <a:srgbClr val="005288"/>
                </a:solidFill>
                <a:latin typeface="Arial" charset="0"/>
              </a:defRPr>
            </a:lvl6pPr>
            <a:lvl7pPr marL="914400" algn="l" rtl="0" eaLnBrk="1" fontAlgn="base" hangingPunct="1">
              <a:spcBef>
                <a:spcPct val="0"/>
              </a:spcBef>
              <a:spcAft>
                <a:spcPct val="0"/>
              </a:spcAft>
              <a:defRPr sz="2800" b="1">
                <a:solidFill>
                  <a:srgbClr val="005288"/>
                </a:solidFill>
                <a:latin typeface="Arial" charset="0"/>
              </a:defRPr>
            </a:lvl7pPr>
            <a:lvl8pPr marL="1371600" algn="l" rtl="0" eaLnBrk="1" fontAlgn="base" hangingPunct="1">
              <a:spcBef>
                <a:spcPct val="0"/>
              </a:spcBef>
              <a:spcAft>
                <a:spcPct val="0"/>
              </a:spcAft>
              <a:defRPr sz="2800" b="1">
                <a:solidFill>
                  <a:srgbClr val="005288"/>
                </a:solidFill>
                <a:latin typeface="Arial" charset="0"/>
              </a:defRPr>
            </a:lvl8pPr>
            <a:lvl9pPr marL="1828800" algn="l" rtl="0" eaLnBrk="1" fontAlgn="base" hangingPunct="1">
              <a:spcBef>
                <a:spcPct val="0"/>
              </a:spcBef>
              <a:spcAft>
                <a:spcPct val="0"/>
              </a:spcAft>
              <a:defRPr sz="2800" b="1">
                <a:solidFill>
                  <a:srgbClr val="005288"/>
                </a:solidFill>
                <a:latin typeface="Arial" charset="0"/>
              </a:defRPr>
            </a:lvl9pPr>
          </a:lstStyle>
          <a:p>
            <a:pPr marL="0" marR="0" lvl="0" indent="0" algn="l" defTabSz="914400" rtl="0" eaLnBrk="1" fontAlgn="base" latinLnBrk="0" hangingPunct="1">
              <a:lnSpc>
                <a:spcPct val="90000"/>
              </a:lnSpc>
              <a:spcBef>
                <a:spcPts val="1200"/>
              </a:spcBef>
              <a:spcAft>
                <a:spcPts val="0"/>
              </a:spcAft>
              <a:buClrTx/>
              <a:buSzTx/>
              <a:buFontTx/>
              <a:buNone/>
              <a:tabLst/>
              <a:defRPr/>
            </a:pPr>
            <a:r>
              <a:rPr lang="en-CA" b="1">
                <a:solidFill>
                  <a:schemeClr val="bg1"/>
                </a:solidFill>
              </a:rPr>
              <a:t>Thank you</a:t>
            </a:r>
            <a:endParaRPr lang="en-US" sz="1600">
              <a:solidFill>
                <a:schemeClr val="bg1"/>
              </a:solidFill>
            </a:endParaRPr>
          </a:p>
        </p:txBody>
      </p:sp>
    </p:spTree>
    <p:extLst>
      <p:ext uri="{BB962C8B-B14F-4D97-AF65-F5344CB8AC3E}">
        <p14:creationId xmlns:p14="http://schemas.microsoft.com/office/powerpoint/2010/main" val="3007594749"/>
      </p:ext>
    </p:extLst>
  </p:cSld>
  <p:clrMapOvr>
    <a:masterClrMapping/>
  </p:clrMapOvr>
  <p:transition spd="med">
    <p:wipe dir="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0F45C04-B59E-453C-C4BF-1E618125D768}"/>
              </a:ext>
            </a:extLst>
          </p:cNvPr>
          <p:cNvSpPr>
            <a:spLocks noGrp="1"/>
          </p:cNvSpPr>
          <p:nvPr>
            <p:ph type="sldNum" sz="quarter" idx="4"/>
          </p:nvPr>
        </p:nvSpPr>
        <p:spPr/>
        <p:txBody>
          <a:bodyPr/>
          <a:lstStyle/>
          <a:p>
            <a:pPr fontAlgn="base">
              <a:spcBef>
                <a:spcPct val="0"/>
              </a:spcBef>
              <a:spcAft>
                <a:spcPct val="0"/>
              </a:spcAft>
            </a:pPr>
            <a:fld id="{FAD7BA16-B2D5-D54C-893C-26B8E5DA63D8}" type="slidenum">
              <a:rPr lang="en-US" smtClean="0"/>
              <a:pPr fontAlgn="base">
                <a:spcBef>
                  <a:spcPct val="0"/>
                </a:spcBef>
                <a:spcAft>
                  <a:spcPct val="0"/>
                </a:spcAft>
              </a:pPr>
              <a:t>16</a:t>
            </a:fld>
            <a:endParaRPr lang="en-US"/>
          </a:p>
        </p:txBody>
      </p:sp>
      <p:sp>
        <p:nvSpPr>
          <p:cNvPr id="3" name="Title 2">
            <a:extLst>
              <a:ext uri="{FF2B5EF4-FFF2-40B4-BE49-F238E27FC236}">
                <a16:creationId xmlns:a16="http://schemas.microsoft.com/office/drawing/2014/main" id="{C6B6B27E-9DCB-A80E-691A-9D00F1F8976F}"/>
              </a:ext>
            </a:extLst>
          </p:cNvPr>
          <p:cNvSpPr>
            <a:spLocks noGrp="1"/>
          </p:cNvSpPr>
          <p:nvPr>
            <p:ph type="title"/>
          </p:nvPr>
        </p:nvSpPr>
        <p:spPr/>
        <p:txBody>
          <a:bodyPr/>
          <a:lstStyle/>
          <a:p>
            <a:r>
              <a:rPr lang="en-US"/>
              <a:t>Appendix</a:t>
            </a:r>
          </a:p>
        </p:txBody>
      </p:sp>
    </p:spTree>
    <p:extLst>
      <p:ext uri="{BB962C8B-B14F-4D97-AF65-F5344CB8AC3E}">
        <p14:creationId xmlns:p14="http://schemas.microsoft.com/office/powerpoint/2010/main" val="30133235"/>
      </p:ext>
    </p:extLst>
  </p:cSld>
  <p:clrMapOvr>
    <a:masterClrMapping/>
  </p:clrMapOvr>
  <p:transition spd="med">
    <p:wipe dir="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937EFD-C121-4090-9023-73635437B6B0}"/>
              </a:ext>
            </a:extLst>
          </p:cNvPr>
          <p:cNvSpPr>
            <a:spLocks noGrp="1"/>
          </p:cNvSpPr>
          <p:nvPr>
            <p:ph type="title"/>
          </p:nvPr>
        </p:nvSpPr>
        <p:spPr/>
        <p:txBody>
          <a:bodyPr/>
          <a:lstStyle/>
          <a:p>
            <a:r>
              <a:rPr lang="en-US"/>
              <a:t>Engagement Required from WGL Team</a:t>
            </a:r>
          </a:p>
        </p:txBody>
      </p:sp>
      <p:sp>
        <p:nvSpPr>
          <p:cNvPr id="4" name="Slide Number Placeholder 3">
            <a:extLst>
              <a:ext uri="{FF2B5EF4-FFF2-40B4-BE49-F238E27FC236}">
                <a16:creationId xmlns:a16="http://schemas.microsoft.com/office/drawing/2014/main" id="{9A13A1CC-CDD6-5101-61BF-9F5CF1F065AF}"/>
              </a:ext>
            </a:extLst>
          </p:cNvPr>
          <p:cNvSpPr>
            <a:spLocks noGrp="1"/>
          </p:cNvSpPr>
          <p:nvPr>
            <p:ph type="sldNum" sz="quarter" idx="4"/>
          </p:nvPr>
        </p:nvSpPr>
        <p:spPr/>
        <p:txBody>
          <a:bodyPr/>
          <a:lstStyle/>
          <a:p>
            <a:pPr fontAlgn="base">
              <a:spcBef>
                <a:spcPct val="0"/>
              </a:spcBef>
              <a:spcAft>
                <a:spcPct val="0"/>
              </a:spcAft>
            </a:pPr>
            <a:fld id="{FAD7BA16-B2D5-D54C-893C-26B8E5DA63D8}" type="slidenum">
              <a:rPr lang="en-US" smtClean="0">
                <a:cs typeface="Arial" charset="0"/>
              </a:rPr>
              <a:pPr fontAlgn="base">
                <a:spcBef>
                  <a:spcPct val="0"/>
                </a:spcBef>
                <a:spcAft>
                  <a:spcPct val="0"/>
                </a:spcAft>
              </a:pPr>
              <a:t>17</a:t>
            </a:fld>
            <a:endParaRPr lang="en-US">
              <a:cs typeface="Arial" charset="0"/>
            </a:endParaRPr>
          </a:p>
        </p:txBody>
      </p:sp>
      <p:graphicFrame>
        <p:nvGraphicFramePr>
          <p:cNvPr id="5" name="Table 4">
            <a:extLst>
              <a:ext uri="{FF2B5EF4-FFF2-40B4-BE49-F238E27FC236}">
                <a16:creationId xmlns:a16="http://schemas.microsoft.com/office/drawing/2014/main" id="{44922859-77D0-6CE0-08E3-079CBE1517E5}"/>
              </a:ext>
            </a:extLst>
          </p:cNvPr>
          <p:cNvGraphicFramePr>
            <a:graphicFrameLocks noGrp="1"/>
          </p:cNvGraphicFramePr>
          <p:nvPr>
            <p:extLst>
              <p:ext uri="{D42A27DB-BD31-4B8C-83A1-F6EECF244321}">
                <p14:modId xmlns:p14="http://schemas.microsoft.com/office/powerpoint/2010/main" val="3439557420"/>
              </p:ext>
            </p:extLst>
          </p:nvPr>
        </p:nvGraphicFramePr>
        <p:xfrm>
          <a:off x="514108" y="1197831"/>
          <a:ext cx="11163784" cy="4685682"/>
        </p:xfrm>
        <a:graphic>
          <a:graphicData uri="http://schemas.openxmlformats.org/drawingml/2006/table">
            <a:tbl>
              <a:tblPr firstRow="1" bandRow="1">
                <a:tableStyleId>{21E4AEA4-8DFA-4A89-87EB-49C32662AFE0}</a:tableStyleId>
              </a:tblPr>
              <a:tblGrid>
                <a:gridCol w="331705">
                  <a:extLst>
                    <a:ext uri="{9D8B030D-6E8A-4147-A177-3AD203B41FA5}">
                      <a16:colId xmlns:a16="http://schemas.microsoft.com/office/drawing/2014/main" val="1761260326"/>
                    </a:ext>
                  </a:extLst>
                </a:gridCol>
                <a:gridCol w="1517749">
                  <a:extLst>
                    <a:ext uri="{9D8B030D-6E8A-4147-A177-3AD203B41FA5}">
                      <a16:colId xmlns:a16="http://schemas.microsoft.com/office/drawing/2014/main" val="1052010396"/>
                    </a:ext>
                  </a:extLst>
                </a:gridCol>
                <a:gridCol w="2985247">
                  <a:extLst>
                    <a:ext uri="{9D8B030D-6E8A-4147-A177-3AD203B41FA5}">
                      <a16:colId xmlns:a16="http://schemas.microsoft.com/office/drawing/2014/main" val="231707467"/>
                    </a:ext>
                  </a:extLst>
                </a:gridCol>
                <a:gridCol w="1757083">
                  <a:extLst>
                    <a:ext uri="{9D8B030D-6E8A-4147-A177-3AD203B41FA5}">
                      <a16:colId xmlns:a16="http://schemas.microsoft.com/office/drawing/2014/main" val="2623525476"/>
                    </a:ext>
                  </a:extLst>
                </a:gridCol>
                <a:gridCol w="1407458">
                  <a:extLst>
                    <a:ext uri="{9D8B030D-6E8A-4147-A177-3AD203B41FA5}">
                      <a16:colId xmlns:a16="http://schemas.microsoft.com/office/drawing/2014/main" val="4175422563"/>
                    </a:ext>
                  </a:extLst>
                </a:gridCol>
                <a:gridCol w="1425389">
                  <a:extLst>
                    <a:ext uri="{9D8B030D-6E8A-4147-A177-3AD203B41FA5}">
                      <a16:colId xmlns:a16="http://schemas.microsoft.com/office/drawing/2014/main" val="836196622"/>
                    </a:ext>
                  </a:extLst>
                </a:gridCol>
                <a:gridCol w="1739153">
                  <a:extLst>
                    <a:ext uri="{9D8B030D-6E8A-4147-A177-3AD203B41FA5}">
                      <a16:colId xmlns:a16="http://schemas.microsoft.com/office/drawing/2014/main" val="257646844"/>
                    </a:ext>
                  </a:extLst>
                </a:gridCol>
              </a:tblGrid>
              <a:tr h="685139">
                <a:tc>
                  <a:txBody>
                    <a:bodyPr/>
                    <a:lstStyle/>
                    <a:p>
                      <a:pPr algn="ctr"/>
                      <a:r>
                        <a:rPr lang="en-US" sz="1400">
                          <a:latin typeface="+mn-lt"/>
                        </a:rPr>
                        <a:t>#</a:t>
                      </a:r>
                    </a:p>
                  </a:txBody>
                  <a:tcPr marL="49844" marR="49844" marT="24921" marB="24921" anchor="ctr"/>
                </a:tc>
                <a:tc>
                  <a:txBody>
                    <a:bodyPr/>
                    <a:lstStyle/>
                    <a:p>
                      <a:pPr algn="ctr" fontAlgn="base"/>
                      <a:r>
                        <a:rPr lang="en-US" sz="1200" b="1" i="0">
                          <a:solidFill>
                            <a:srgbClr val="FFFFFF"/>
                          </a:solidFill>
                          <a:effectLst/>
                          <a:latin typeface="+mn-lt"/>
                        </a:rPr>
                        <a:t>WGL Team​</a:t>
                      </a:r>
                      <a:endParaRPr lang="en-US" b="1" i="0">
                        <a:solidFill>
                          <a:srgbClr val="FFFFFF"/>
                        </a:solidFill>
                        <a:effectLst/>
                        <a:latin typeface="+mn-lt"/>
                      </a:endParaRPr>
                    </a:p>
                  </a:txBody>
                  <a:tcPr anchor="ctr"/>
                </a:tc>
                <a:tc>
                  <a:txBody>
                    <a:bodyPr/>
                    <a:lstStyle/>
                    <a:p>
                      <a:pPr algn="ctr" fontAlgn="base"/>
                      <a:r>
                        <a:rPr lang="en-US" sz="1200" b="1" i="0">
                          <a:solidFill>
                            <a:srgbClr val="FFFFFF"/>
                          </a:solidFill>
                          <a:effectLst/>
                          <a:latin typeface="+mn-lt"/>
                        </a:rPr>
                        <a:t>Actions/</a:t>
                      </a:r>
                    </a:p>
                    <a:p>
                      <a:pPr algn="ctr" fontAlgn="base"/>
                      <a:r>
                        <a:rPr lang="en-US" sz="1200" b="1" i="0">
                          <a:solidFill>
                            <a:srgbClr val="FFFFFF"/>
                          </a:solidFill>
                          <a:effectLst/>
                          <a:latin typeface="+mn-lt"/>
                        </a:rPr>
                        <a:t>Responsibilities​</a:t>
                      </a:r>
                      <a:endParaRPr lang="en-US" b="1" i="0">
                        <a:solidFill>
                          <a:srgbClr val="FFFFFF"/>
                        </a:solidFill>
                        <a:effectLst/>
                        <a:latin typeface="+mn-lt"/>
                      </a:endParaRPr>
                    </a:p>
                  </a:txBody>
                  <a:tcPr anchor="ctr"/>
                </a:tc>
                <a:tc>
                  <a:txBody>
                    <a:bodyPr/>
                    <a:lstStyle/>
                    <a:p>
                      <a:pPr algn="ctr" fontAlgn="base"/>
                      <a:r>
                        <a:rPr lang="en-US" sz="1200" b="1" i="0">
                          <a:solidFill>
                            <a:srgbClr val="FFFFFF"/>
                          </a:solidFill>
                          <a:effectLst/>
                          <a:latin typeface="+mn-lt"/>
                        </a:rPr>
                        <a:t>CSA, Planning and Strategy</a:t>
                      </a:r>
                    </a:p>
                    <a:p>
                      <a:pPr algn="ctr" fontAlgn="base"/>
                      <a:r>
                        <a:rPr lang="en-US" sz="1200" b="1" i="0">
                          <a:solidFill>
                            <a:srgbClr val="FFFFFF"/>
                          </a:solidFill>
                          <a:effectLst/>
                          <a:latin typeface="+mn-lt"/>
                        </a:rPr>
                        <a:t>(Weeks 1 – 2)​</a:t>
                      </a:r>
                      <a:endParaRPr lang="en-US" b="1" i="0">
                        <a:solidFill>
                          <a:srgbClr val="FFFFFF"/>
                        </a:solidFill>
                        <a:effectLst/>
                        <a:latin typeface="+mn-lt"/>
                      </a:endParaRPr>
                    </a:p>
                  </a:txBody>
                  <a:tcPr anchor="ctr"/>
                </a:tc>
                <a:tc>
                  <a:txBody>
                    <a:bodyPr/>
                    <a:lstStyle/>
                    <a:p>
                      <a:pPr algn="ctr" fontAlgn="base"/>
                      <a:r>
                        <a:rPr lang="en-US" sz="1200" b="1" i="0">
                          <a:solidFill>
                            <a:srgbClr val="FFFFFF"/>
                          </a:solidFill>
                          <a:effectLst/>
                          <a:latin typeface="+mn-lt"/>
                        </a:rPr>
                        <a:t>Requirements and Design​</a:t>
                      </a:r>
                      <a:endParaRPr lang="en-US" b="1" i="0">
                        <a:solidFill>
                          <a:srgbClr val="FFFFFF"/>
                        </a:solidFill>
                        <a:effectLst/>
                        <a:latin typeface="+mn-lt"/>
                      </a:endParaRPr>
                    </a:p>
                    <a:p>
                      <a:pPr algn="ctr" fontAlgn="base"/>
                      <a:r>
                        <a:rPr lang="en-US" sz="1200" b="1" i="0">
                          <a:solidFill>
                            <a:srgbClr val="FFFFFF"/>
                          </a:solidFill>
                          <a:effectLst/>
                          <a:latin typeface="+mn-lt"/>
                        </a:rPr>
                        <a:t>(Weeks 3 – 7)​</a:t>
                      </a:r>
                      <a:endParaRPr lang="en-US" b="1" i="0">
                        <a:solidFill>
                          <a:srgbClr val="FFFFFF"/>
                        </a:solidFill>
                        <a:effectLst/>
                        <a:latin typeface="+mn-lt"/>
                      </a:endParaRPr>
                    </a:p>
                  </a:txBody>
                  <a:tcPr anchor="ctr"/>
                </a:tc>
                <a:tc>
                  <a:txBody>
                    <a:bodyPr/>
                    <a:lstStyle/>
                    <a:p>
                      <a:pPr algn="ctr" fontAlgn="base"/>
                      <a:r>
                        <a:rPr lang="en-US" sz="1200" b="1" i="0">
                          <a:solidFill>
                            <a:srgbClr val="FFFFFF"/>
                          </a:solidFill>
                          <a:effectLst/>
                          <a:latin typeface="+mn-lt"/>
                        </a:rPr>
                        <a:t>Development &amp; Testing​</a:t>
                      </a:r>
                      <a:endParaRPr lang="en-US" b="1" i="0">
                        <a:solidFill>
                          <a:srgbClr val="FFFFFF"/>
                        </a:solidFill>
                        <a:effectLst/>
                        <a:latin typeface="+mn-lt"/>
                      </a:endParaRPr>
                    </a:p>
                    <a:p>
                      <a:pPr algn="ctr" fontAlgn="base"/>
                      <a:r>
                        <a:rPr lang="en-US" sz="1200" b="1" i="0">
                          <a:solidFill>
                            <a:srgbClr val="FFFFFF"/>
                          </a:solidFill>
                          <a:effectLst/>
                          <a:latin typeface="+mn-lt"/>
                        </a:rPr>
                        <a:t>(Weeks 8 – 23)​</a:t>
                      </a:r>
                      <a:endParaRPr lang="en-US" b="1" i="0">
                        <a:solidFill>
                          <a:srgbClr val="FFFFFF"/>
                        </a:solidFill>
                        <a:effectLst/>
                        <a:latin typeface="+mn-lt"/>
                      </a:endParaRPr>
                    </a:p>
                  </a:txBody>
                  <a:tcPr anchor="ctr"/>
                </a:tc>
                <a:tc>
                  <a:txBody>
                    <a:bodyPr/>
                    <a:lstStyle/>
                    <a:p>
                      <a:pPr algn="ctr" fontAlgn="base"/>
                      <a:r>
                        <a:rPr lang="en-US" sz="1200" b="1" i="0">
                          <a:solidFill>
                            <a:srgbClr val="FFFFFF"/>
                          </a:solidFill>
                          <a:effectLst/>
                          <a:latin typeface="+mn-lt"/>
                        </a:rPr>
                        <a:t> Preparation for Training, UAT and Implementation​</a:t>
                      </a:r>
                      <a:endParaRPr lang="en-US" b="1" i="0">
                        <a:solidFill>
                          <a:srgbClr val="FFFFFF"/>
                        </a:solidFill>
                        <a:effectLst/>
                        <a:latin typeface="+mn-lt"/>
                      </a:endParaRPr>
                    </a:p>
                  </a:txBody>
                  <a:tcPr anchor="ctr"/>
                </a:tc>
                <a:extLst>
                  <a:ext uri="{0D108BD9-81ED-4DB2-BD59-A6C34878D82A}">
                    <a16:rowId xmlns:a16="http://schemas.microsoft.com/office/drawing/2014/main" val="4120674301"/>
                  </a:ext>
                </a:extLst>
              </a:tr>
              <a:tr h="1529947">
                <a:tc>
                  <a:txBody>
                    <a:bodyPr/>
                    <a:lstStyle/>
                    <a:p>
                      <a:pPr algn="ctr" fontAlgn="base"/>
                      <a:r>
                        <a:rPr lang="en-US" sz="1200" b="0" i="0">
                          <a:solidFill>
                            <a:srgbClr val="000000"/>
                          </a:solidFill>
                          <a:effectLst/>
                          <a:latin typeface="+mn-lt"/>
                        </a:rPr>
                        <a:t>1​</a:t>
                      </a:r>
                      <a:endParaRPr lang="en-US" b="0" i="0">
                        <a:solidFill>
                          <a:srgbClr val="000000"/>
                        </a:solidFill>
                        <a:effectLst/>
                        <a:latin typeface="+mn-lt"/>
                      </a:endParaRPr>
                    </a:p>
                  </a:txBody>
                  <a:tcPr/>
                </a:tc>
                <a:tc>
                  <a:txBody>
                    <a:bodyPr/>
                    <a:lstStyle/>
                    <a:p>
                      <a:pPr algn="l" fontAlgn="base"/>
                      <a:r>
                        <a:rPr lang="en-US" sz="1200" b="0" i="0">
                          <a:solidFill>
                            <a:srgbClr val="000000"/>
                          </a:solidFill>
                          <a:effectLst/>
                          <a:latin typeface="+mn-lt"/>
                        </a:rPr>
                        <a:t>Product Owner​/ Business Users</a:t>
                      </a:r>
                      <a:endParaRPr lang="en-US" b="0" i="0">
                        <a:solidFill>
                          <a:srgbClr val="000000"/>
                        </a:solidFill>
                        <a:effectLst/>
                        <a:latin typeface="+mn-lt"/>
                      </a:endParaRPr>
                    </a:p>
                  </a:txBody>
                  <a:tcPr/>
                </a:tc>
                <a:tc>
                  <a:txBody>
                    <a:bodyPr/>
                    <a:lstStyle/>
                    <a:p>
                      <a:pPr marL="171450" indent="-171450" algn="l" fontAlgn="base">
                        <a:buFont typeface="Arial" panose="020B0604020202020204" pitchFamily="34" charset="0"/>
                        <a:buChar char="•"/>
                      </a:pPr>
                      <a:r>
                        <a:rPr lang="en-US" sz="1200" b="0" i="0">
                          <a:solidFill>
                            <a:srgbClr val="000000"/>
                          </a:solidFill>
                          <a:effectLst/>
                          <a:latin typeface="+mn-lt"/>
                        </a:rPr>
                        <a:t>Manage Product Backlog​</a:t>
                      </a:r>
                      <a:endParaRPr lang="en-US" b="0" i="0">
                        <a:solidFill>
                          <a:srgbClr val="000000"/>
                        </a:solidFill>
                        <a:effectLst/>
                        <a:latin typeface="+mn-lt"/>
                      </a:endParaRPr>
                    </a:p>
                    <a:p>
                      <a:pPr marL="171450" indent="-171450" algn="l" fontAlgn="base">
                        <a:buFont typeface="Arial" panose="020B0604020202020204" pitchFamily="34" charset="0"/>
                        <a:buChar char="•"/>
                      </a:pPr>
                      <a:r>
                        <a:rPr lang="en-US" sz="1200" b="0" i="0">
                          <a:solidFill>
                            <a:srgbClr val="000000"/>
                          </a:solidFill>
                          <a:effectLst/>
                          <a:latin typeface="+mn-lt"/>
                        </a:rPr>
                        <a:t>Prioritize Backlog​</a:t>
                      </a:r>
                    </a:p>
                    <a:p>
                      <a:pPr marL="171450" indent="-171450" algn="l" fontAlgn="base">
                        <a:buFont typeface="Arial" panose="020B0604020202020204" pitchFamily="34" charset="0"/>
                        <a:buChar char="•"/>
                      </a:pPr>
                      <a:r>
                        <a:rPr lang="en-US" sz="1200" b="0" i="0">
                          <a:solidFill>
                            <a:srgbClr val="000000"/>
                          </a:solidFill>
                          <a:effectLst/>
                          <a:latin typeface="+mn-lt"/>
                        </a:rPr>
                        <a:t>Providing details about current system</a:t>
                      </a:r>
                    </a:p>
                    <a:p>
                      <a:pPr marL="171450" indent="-171450" algn="l" fontAlgn="base">
                        <a:buFont typeface="Arial" panose="020B0604020202020204" pitchFamily="34" charset="0"/>
                        <a:buChar char="•"/>
                      </a:pPr>
                      <a:r>
                        <a:rPr lang="en-US" sz="1200" b="0" i="0">
                          <a:solidFill>
                            <a:srgbClr val="000000"/>
                          </a:solidFill>
                          <a:effectLst/>
                          <a:latin typeface="+mn-lt"/>
                        </a:rPr>
                        <a:t>Review Requirements for the new system</a:t>
                      </a:r>
                    </a:p>
                    <a:p>
                      <a:pPr marL="171450" indent="-171450" algn="l" fontAlgn="base">
                        <a:buFont typeface="Arial" panose="020B0604020202020204" pitchFamily="34" charset="0"/>
                        <a:buChar char="•"/>
                      </a:pPr>
                      <a:r>
                        <a:rPr lang="en-US" sz="1200" b="0" i="0">
                          <a:solidFill>
                            <a:srgbClr val="000000"/>
                          </a:solidFill>
                          <a:effectLst/>
                          <a:latin typeface="+mn-lt"/>
                        </a:rPr>
                        <a:t>Review sprint demos</a:t>
                      </a:r>
                    </a:p>
                    <a:p>
                      <a:pPr marL="171450" indent="-171450" algn="l" fontAlgn="base">
                        <a:buFont typeface="Arial" panose="020B0604020202020204" pitchFamily="34" charset="0"/>
                        <a:buChar char="•"/>
                      </a:pPr>
                      <a:r>
                        <a:rPr lang="en-US" sz="1200" b="0" i="0">
                          <a:solidFill>
                            <a:srgbClr val="000000"/>
                          </a:solidFill>
                          <a:effectLst/>
                          <a:latin typeface="+mn-lt"/>
                        </a:rPr>
                        <a:t>UAT</a:t>
                      </a:r>
                      <a:endParaRPr lang="en-US" b="0" i="0">
                        <a:solidFill>
                          <a:srgbClr val="000000"/>
                        </a:solidFill>
                        <a:effectLst/>
                        <a:latin typeface="+mn-lt"/>
                      </a:endParaRPr>
                    </a:p>
                  </a:txBody>
                  <a:tcPr/>
                </a:tc>
                <a:tc>
                  <a:txBody>
                    <a:bodyPr/>
                    <a:lstStyle/>
                    <a:p>
                      <a:pPr algn="ctr" fontAlgn="base"/>
                      <a:r>
                        <a:rPr lang="en-US" sz="1200" b="0" i="0">
                          <a:solidFill>
                            <a:srgbClr val="000000"/>
                          </a:solidFill>
                          <a:effectLst/>
                          <a:latin typeface="+mn-lt"/>
                        </a:rPr>
                        <a:t>4-8 hours/week​</a:t>
                      </a:r>
                      <a:endParaRPr lang="en-US" b="0" i="0">
                        <a:solidFill>
                          <a:srgbClr val="000000"/>
                        </a:solidFill>
                        <a:effectLst/>
                        <a:latin typeface="+mn-lt"/>
                      </a:endParaRPr>
                    </a:p>
                  </a:txBody>
                  <a:tcPr/>
                </a:tc>
                <a:tc>
                  <a:txBody>
                    <a:bodyPr/>
                    <a:lstStyle/>
                    <a:p>
                      <a:pPr algn="ctr" fontAlgn="base"/>
                      <a:r>
                        <a:rPr lang="en-US" sz="1200" b="0" i="0">
                          <a:solidFill>
                            <a:srgbClr val="000000"/>
                          </a:solidFill>
                          <a:effectLst/>
                          <a:latin typeface="+mn-lt"/>
                        </a:rPr>
                        <a:t>4-8 hours/week​</a:t>
                      </a:r>
                      <a:endParaRPr lang="en-US" b="0" i="0">
                        <a:solidFill>
                          <a:srgbClr val="000000"/>
                        </a:solidFill>
                        <a:effectLst/>
                        <a:latin typeface="+mn-lt"/>
                      </a:endParaRPr>
                    </a:p>
                  </a:txBody>
                  <a:tcPr/>
                </a:tc>
                <a:tc>
                  <a:txBody>
                    <a:bodyPr/>
                    <a:lstStyle/>
                    <a:p>
                      <a:pPr algn="ctr" fontAlgn="base"/>
                      <a:r>
                        <a:rPr lang="en-US" sz="1200" b="0" i="0">
                          <a:solidFill>
                            <a:srgbClr val="000000"/>
                          </a:solidFill>
                          <a:effectLst/>
                          <a:latin typeface="+mn-lt"/>
                        </a:rPr>
                        <a:t>2-4 hours/week​</a:t>
                      </a:r>
                      <a:endParaRPr lang="en-US" b="0" i="0">
                        <a:solidFill>
                          <a:srgbClr val="000000"/>
                        </a:solidFill>
                        <a:effectLst/>
                        <a:latin typeface="+mn-lt"/>
                      </a:endParaRPr>
                    </a:p>
                  </a:txBody>
                  <a:tcPr/>
                </a:tc>
                <a:tc>
                  <a:txBody>
                    <a:bodyPr/>
                    <a:lstStyle/>
                    <a:p>
                      <a:pPr algn="ctr" fontAlgn="base"/>
                      <a:r>
                        <a:rPr lang="en-US" sz="1200" b="0" i="0">
                          <a:solidFill>
                            <a:srgbClr val="000000"/>
                          </a:solidFill>
                          <a:effectLst/>
                          <a:latin typeface="+mn-lt"/>
                        </a:rPr>
                        <a:t>2-4 hours/week​</a:t>
                      </a:r>
                      <a:endParaRPr lang="en-US" b="0" i="0">
                        <a:solidFill>
                          <a:srgbClr val="000000"/>
                        </a:solidFill>
                        <a:effectLst/>
                        <a:latin typeface="+mn-lt"/>
                      </a:endParaRPr>
                    </a:p>
                  </a:txBody>
                  <a:tcPr/>
                </a:tc>
                <a:extLst>
                  <a:ext uri="{0D108BD9-81ED-4DB2-BD59-A6C34878D82A}">
                    <a16:rowId xmlns:a16="http://schemas.microsoft.com/office/drawing/2014/main" val="579017783"/>
                  </a:ext>
                </a:extLst>
              </a:tr>
              <a:tr h="823818">
                <a:tc>
                  <a:txBody>
                    <a:bodyPr/>
                    <a:lstStyle/>
                    <a:p>
                      <a:pPr algn="ctr" fontAlgn="base"/>
                      <a:r>
                        <a:rPr lang="en-US" sz="1200" b="0" i="0">
                          <a:solidFill>
                            <a:srgbClr val="000000"/>
                          </a:solidFill>
                          <a:effectLst/>
                          <a:latin typeface="+mn-lt"/>
                        </a:rPr>
                        <a:t>2​</a:t>
                      </a:r>
                      <a:endParaRPr lang="en-US" b="0" i="0">
                        <a:solidFill>
                          <a:srgbClr val="000000"/>
                        </a:solidFill>
                        <a:effectLst/>
                        <a:latin typeface="+mn-lt"/>
                      </a:endParaRPr>
                    </a:p>
                  </a:txBody>
                  <a:tcPr/>
                </a:tc>
                <a:tc>
                  <a:txBody>
                    <a:bodyPr/>
                    <a:lstStyle/>
                    <a:p>
                      <a:pPr algn="l" fontAlgn="base"/>
                      <a:r>
                        <a:rPr lang="en-US" sz="1200" b="0" i="0">
                          <a:solidFill>
                            <a:srgbClr val="000000"/>
                          </a:solidFill>
                          <a:effectLst/>
                          <a:latin typeface="+mn-lt"/>
                        </a:rPr>
                        <a:t>Architect​</a:t>
                      </a:r>
                      <a:endParaRPr lang="en-US" b="0" i="0">
                        <a:solidFill>
                          <a:srgbClr val="000000"/>
                        </a:solidFill>
                        <a:effectLst/>
                        <a:latin typeface="+mn-lt"/>
                      </a:endParaRPr>
                    </a:p>
                  </a:txBody>
                  <a:tcPr/>
                </a:tc>
                <a:tc>
                  <a:txBody>
                    <a:bodyPr/>
                    <a:lstStyle/>
                    <a:p>
                      <a:pPr marL="171450" indent="-171450" algn="l" fontAlgn="base">
                        <a:buFont typeface="Arial" panose="020B0604020202020204" pitchFamily="34" charset="0"/>
                        <a:buChar char="•"/>
                      </a:pPr>
                      <a:r>
                        <a:rPr lang="en-US" sz="1200" b="0" i="0">
                          <a:solidFill>
                            <a:srgbClr val="000000"/>
                          </a:solidFill>
                          <a:effectLst/>
                          <a:latin typeface="+mn-lt"/>
                        </a:rPr>
                        <a:t>Review Design​</a:t>
                      </a:r>
                      <a:endParaRPr lang="en-US" b="0" i="0">
                        <a:solidFill>
                          <a:srgbClr val="000000"/>
                        </a:solidFill>
                        <a:effectLst/>
                        <a:latin typeface="+mn-lt"/>
                      </a:endParaRPr>
                    </a:p>
                    <a:p>
                      <a:pPr marL="171450" indent="-171450" algn="l" fontAlgn="base">
                        <a:buFont typeface="Arial" panose="020B0604020202020204" pitchFamily="34" charset="0"/>
                        <a:buChar char="•"/>
                      </a:pPr>
                      <a:r>
                        <a:rPr lang="en-US" sz="1200" b="0" i="0">
                          <a:solidFill>
                            <a:srgbClr val="000000"/>
                          </a:solidFill>
                          <a:effectLst/>
                          <a:latin typeface="+mn-lt"/>
                        </a:rPr>
                        <a:t>Review Development Best Practice​s</a:t>
                      </a:r>
                    </a:p>
                    <a:p>
                      <a:pPr marL="171450" indent="-171450" algn="l" fontAlgn="base">
                        <a:buFont typeface="Arial" panose="020B0604020202020204" pitchFamily="34" charset="0"/>
                        <a:buChar char="•"/>
                      </a:pPr>
                      <a:r>
                        <a:rPr lang="en-US" sz="1200" b="0" i="0">
                          <a:solidFill>
                            <a:srgbClr val="000000"/>
                          </a:solidFill>
                          <a:effectLst/>
                          <a:latin typeface="+mn-lt"/>
                        </a:rPr>
                        <a:t>Review infrastructure design</a:t>
                      </a:r>
                      <a:endParaRPr lang="en-US" b="0" i="0">
                        <a:solidFill>
                          <a:srgbClr val="000000"/>
                        </a:solidFill>
                        <a:effectLst/>
                        <a:latin typeface="+mn-lt"/>
                      </a:endParaRPr>
                    </a:p>
                  </a:txBody>
                  <a:tcPr/>
                </a:tc>
                <a:tc>
                  <a:txBody>
                    <a:bodyPr/>
                    <a:lstStyle/>
                    <a:p>
                      <a:pPr algn="ctr" fontAlgn="base"/>
                      <a:r>
                        <a:rPr lang="en-US" sz="1200" b="0" i="0">
                          <a:solidFill>
                            <a:srgbClr val="000000"/>
                          </a:solidFill>
                          <a:effectLst/>
                          <a:latin typeface="+mn-lt"/>
                        </a:rPr>
                        <a:t>4-8 hours/week​</a:t>
                      </a:r>
                      <a:endParaRPr lang="en-US" b="0" i="0">
                        <a:solidFill>
                          <a:srgbClr val="000000"/>
                        </a:solidFill>
                        <a:effectLst/>
                        <a:latin typeface="+mn-lt"/>
                      </a:endParaRPr>
                    </a:p>
                  </a:txBody>
                  <a:tcPr/>
                </a:tc>
                <a:tc>
                  <a:txBody>
                    <a:bodyPr/>
                    <a:lstStyle/>
                    <a:p>
                      <a:pPr algn="ctr" fontAlgn="base"/>
                      <a:r>
                        <a:rPr lang="en-US" sz="1200" b="0" i="0">
                          <a:solidFill>
                            <a:srgbClr val="000000"/>
                          </a:solidFill>
                          <a:effectLst/>
                          <a:latin typeface="+mn-lt"/>
                        </a:rPr>
                        <a:t>4-8 hours/week​</a:t>
                      </a:r>
                      <a:endParaRPr lang="en-US" b="0" i="0">
                        <a:solidFill>
                          <a:srgbClr val="000000"/>
                        </a:solidFill>
                        <a:effectLst/>
                        <a:latin typeface="+mn-lt"/>
                      </a:endParaRPr>
                    </a:p>
                  </a:txBody>
                  <a:tcPr/>
                </a:tc>
                <a:tc>
                  <a:txBody>
                    <a:bodyPr/>
                    <a:lstStyle/>
                    <a:p>
                      <a:pPr algn="ctr" fontAlgn="base"/>
                      <a:r>
                        <a:rPr lang="en-US" sz="1200" b="0" i="0">
                          <a:solidFill>
                            <a:srgbClr val="000000"/>
                          </a:solidFill>
                          <a:effectLst/>
                          <a:latin typeface="+mn-lt"/>
                        </a:rPr>
                        <a:t>4-8 hours/week​</a:t>
                      </a:r>
                      <a:endParaRPr lang="en-US" b="0" i="0">
                        <a:solidFill>
                          <a:srgbClr val="000000"/>
                        </a:solidFill>
                        <a:effectLst/>
                        <a:latin typeface="+mn-lt"/>
                      </a:endParaRPr>
                    </a:p>
                  </a:txBody>
                  <a:tcPr/>
                </a:tc>
                <a:tc>
                  <a:txBody>
                    <a:bodyPr/>
                    <a:lstStyle/>
                    <a:p>
                      <a:pPr algn="ctr" fontAlgn="base"/>
                      <a:r>
                        <a:rPr lang="en-US" sz="1200" b="0" i="0">
                          <a:solidFill>
                            <a:srgbClr val="000000"/>
                          </a:solidFill>
                          <a:effectLst/>
                          <a:latin typeface="+mn-lt"/>
                        </a:rPr>
                        <a:t>4-8 hours/week​</a:t>
                      </a:r>
                      <a:endParaRPr lang="en-US" b="0" i="0">
                        <a:solidFill>
                          <a:srgbClr val="000000"/>
                        </a:solidFill>
                        <a:effectLst/>
                        <a:latin typeface="+mn-lt"/>
                      </a:endParaRPr>
                    </a:p>
                  </a:txBody>
                  <a:tcPr/>
                </a:tc>
                <a:extLst>
                  <a:ext uri="{0D108BD9-81ED-4DB2-BD59-A6C34878D82A}">
                    <a16:rowId xmlns:a16="http://schemas.microsoft.com/office/drawing/2014/main" val="2100539960"/>
                  </a:ext>
                </a:extLst>
              </a:tr>
              <a:tr h="823818">
                <a:tc>
                  <a:txBody>
                    <a:bodyPr/>
                    <a:lstStyle/>
                    <a:p>
                      <a:pPr algn="ctr" fontAlgn="base"/>
                      <a:r>
                        <a:rPr lang="en-US" sz="1200" b="0" i="0">
                          <a:solidFill>
                            <a:srgbClr val="000000"/>
                          </a:solidFill>
                          <a:effectLst/>
                          <a:latin typeface="+mn-lt"/>
                        </a:rPr>
                        <a:t>3​</a:t>
                      </a:r>
                      <a:endParaRPr lang="en-US" b="0" i="0">
                        <a:solidFill>
                          <a:srgbClr val="000000"/>
                        </a:solidFill>
                        <a:effectLst/>
                        <a:latin typeface="+mn-lt"/>
                      </a:endParaRPr>
                    </a:p>
                  </a:txBody>
                  <a:tcPr/>
                </a:tc>
                <a:tc>
                  <a:txBody>
                    <a:bodyPr/>
                    <a:lstStyle/>
                    <a:p>
                      <a:pPr algn="l" fontAlgn="base"/>
                      <a:r>
                        <a:rPr lang="en-US" sz="1200" b="0" i="0">
                          <a:solidFill>
                            <a:srgbClr val="000000"/>
                          </a:solidFill>
                          <a:effectLst/>
                          <a:latin typeface="+mn-lt"/>
                        </a:rPr>
                        <a:t>Current </a:t>
                      </a:r>
                      <a:r>
                        <a:rPr lang="en-US" sz="1200" b="0" i="0" err="1">
                          <a:solidFill>
                            <a:srgbClr val="000000"/>
                          </a:solidFill>
                          <a:effectLst/>
                          <a:latin typeface="+mn-lt"/>
                        </a:rPr>
                        <a:t>eServices</a:t>
                      </a:r>
                      <a:r>
                        <a:rPr lang="en-US" sz="1200" b="0" i="0">
                          <a:solidFill>
                            <a:srgbClr val="000000"/>
                          </a:solidFill>
                          <a:effectLst/>
                          <a:latin typeface="+mn-lt"/>
                        </a:rPr>
                        <a:t> Portal Team (WGL/Vendor)</a:t>
                      </a:r>
                      <a:endParaRPr lang="en-US" b="0" i="0">
                        <a:solidFill>
                          <a:srgbClr val="000000"/>
                        </a:solidFill>
                        <a:effectLst/>
                        <a:latin typeface="+mn-lt"/>
                      </a:endParaRPr>
                    </a:p>
                  </a:txBody>
                  <a:tcPr/>
                </a:tc>
                <a:tc>
                  <a:txBody>
                    <a:bodyPr/>
                    <a:lstStyle/>
                    <a:p>
                      <a:pPr marL="171450" marR="0" lvl="0" indent="-1714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200" b="0" i="0" kern="1200">
                          <a:solidFill>
                            <a:srgbClr val="000000"/>
                          </a:solidFill>
                          <a:effectLst/>
                          <a:latin typeface="+mn-lt"/>
                          <a:ea typeface="+mn-ea"/>
                          <a:cs typeface="+mn-cs"/>
                        </a:rPr>
                        <a:t>Providing details about current system</a:t>
                      </a:r>
                    </a:p>
                    <a:p>
                      <a:pPr marL="171450" marR="0" lvl="0" indent="-1714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200" b="0" i="0" kern="1200">
                          <a:solidFill>
                            <a:srgbClr val="000000"/>
                          </a:solidFill>
                          <a:effectLst/>
                          <a:latin typeface="+mn-lt"/>
                          <a:ea typeface="+mn-ea"/>
                          <a:cs typeface="+mn-cs"/>
                        </a:rPr>
                        <a:t>Provide current system documentation</a:t>
                      </a:r>
                    </a:p>
                    <a:p>
                      <a:pPr marL="171450" marR="0" lvl="0" indent="-1714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200" b="0" i="0" kern="1200">
                          <a:solidFill>
                            <a:srgbClr val="000000"/>
                          </a:solidFill>
                          <a:effectLst/>
                          <a:latin typeface="+mn-lt"/>
                          <a:ea typeface="+mn-ea"/>
                          <a:cs typeface="+mn-cs"/>
                        </a:rPr>
                        <a:t>Provide current DB details</a:t>
                      </a:r>
                    </a:p>
                  </a:txBody>
                  <a:tcPr/>
                </a:tc>
                <a:tc>
                  <a:txBody>
                    <a:bodyPr/>
                    <a:lstStyle/>
                    <a:p>
                      <a:pPr algn="ctr" fontAlgn="base"/>
                      <a:r>
                        <a:rPr lang="en-US" sz="1200" b="0" i="0" u="none" strike="noStrike">
                          <a:solidFill>
                            <a:srgbClr val="000000"/>
                          </a:solidFill>
                          <a:effectLst/>
                          <a:latin typeface="+mn-lt"/>
                        </a:rPr>
                        <a:t>2-4 hours/week</a:t>
                      </a:r>
                      <a:r>
                        <a:rPr lang="en-US" sz="1200" b="0" i="0">
                          <a:solidFill>
                            <a:srgbClr val="000000"/>
                          </a:solidFill>
                          <a:effectLst/>
                          <a:latin typeface="+mn-lt"/>
                        </a:rPr>
                        <a:t>​</a:t>
                      </a:r>
                      <a:endParaRPr lang="en-US" b="0" i="0">
                        <a:solidFill>
                          <a:srgbClr val="000000"/>
                        </a:solidFill>
                        <a:effectLst/>
                        <a:latin typeface="+mn-lt"/>
                      </a:endParaRPr>
                    </a:p>
                  </a:txBody>
                  <a:tcPr/>
                </a:tc>
                <a:tc>
                  <a:txBody>
                    <a:bodyPr/>
                    <a:lstStyle/>
                    <a:p>
                      <a:pPr algn="ctr" fontAlgn="base"/>
                      <a:r>
                        <a:rPr lang="en-US" sz="1200" b="0" i="0" u="none" strike="noStrike">
                          <a:solidFill>
                            <a:srgbClr val="000000"/>
                          </a:solidFill>
                          <a:effectLst/>
                          <a:latin typeface="+mn-lt"/>
                        </a:rPr>
                        <a:t>2-4 hours/</a:t>
                      </a:r>
                      <a:r>
                        <a:rPr lang="en-US" sz="1200" b="0" i="0">
                          <a:solidFill>
                            <a:srgbClr val="000000"/>
                          </a:solidFill>
                          <a:effectLst/>
                          <a:latin typeface="+mn-lt"/>
                        </a:rPr>
                        <a:t>week​</a:t>
                      </a:r>
                      <a:endParaRPr lang="en-US" b="0" i="0">
                        <a:solidFill>
                          <a:srgbClr val="000000"/>
                        </a:solidFill>
                        <a:effectLst/>
                        <a:latin typeface="+mn-lt"/>
                      </a:endParaRPr>
                    </a:p>
                  </a:txBody>
                  <a:tcPr/>
                </a:tc>
                <a:tc>
                  <a:txBody>
                    <a:bodyPr/>
                    <a:lstStyle/>
                    <a:p>
                      <a:pPr algn="ctr" fontAlgn="base"/>
                      <a:r>
                        <a:rPr lang="en-US" sz="1200" b="0" i="0" u="none" strike="noStrike">
                          <a:solidFill>
                            <a:srgbClr val="000000"/>
                          </a:solidFill>
                          <a:effectLst/>
                          <a:latin typeface="+mn-lt"/>
                        </a:rPr>
                        <a:t>2-4 hours/</a:t>
                      </a:r>
                      <a:r>
                        <a:rPr lang="en-US" sz="1200" b="0" i="0">
                          <a:solidFill>
                            <a:srgbClr val="000000"/>
                          </a:solidFill>
                          <a:effectLst/>
                          <a:latin typeface="+mn-lt"/>
                        </a:rPr>
                        <a:t>week​</a:t>
                      </a:r>
                      <a:endParaRPr lang="en-US" b="0" i="0">
                        <a:solidFill>
                          <a:srgbClr val="000000"/>
                        </a:solidFill>
                        <a:effectLst/>
                        <a:latin typeface="+mn-lt"/>
                      </a:endParaRPr>
                    </a:p>
                  </a:txBody>
                  <a:tcPr/>
                </a:tc>
                <a:tc>
                  <a:txBody>
                    <a:bodyPr/>
                    <a:lstStyle/>
                    <a:p>
                      <a:pPr algn="ctr" fontAlgn="base"/>
                      <a:r>
                        <a:rPr lang="en-US" sz="1200" b="0" i="0" u="none" strike="noStrike">
                          <a:solidFill>
                            <a:srgbClr val="000000"/>
                          </a:solidFill>
                          <a:effectLst/>
                          <a:latin typeface="+mn-lt"/>
                        </a:rPr>
                        <a:t>2-4 hours/</a:t>
                      </a:r>
                      <a:r>
                        <a:rPr lang="en-US" sz="1200" b="0" i="0">
                          <a:solidFill>
                            <a:srgbClr val="000000"/>
                          </a:solidFill>
                          <a:effectLst/>
                          <a:latin typeface="+mn-lt"/>
                        </a:rPr>
                        <a:t>week​</a:t>
                      </a:r>
                      <a:endParaRPr lang="en-US" b="0" i="0">
                        <a:solidFill>
                          <a:srgbClr val="000000"/>
                        </a:solidFill>
                        <a:effectLst/>
                        <a:latin typeface="+mn-lt"/>
                      </a:endParaRPr>
                    </a:p>
                  </a:txBody>
                  <a:tcPr/>
                </a:tc>
                <a:extLst>
                  <a:ext uri="{0D108BD9-81ED-4DB2-BD59-A6C34878D82A}">
                    <a16:rowId xmlns:a16="http://schemas.microsoft.com/office/drawing/2014/main" val="3120646657"/>
                  </a:ext>
                </a:extLst>
              </a:tr>
              <a:tr h="588441">
                <a:tc>
                  <a:txBody>
                    <a:bodyPr/>
                    <a:lstStyle/>
                    <a:p>
                      <a:pPr algn="ctr" fontAlgn="base"/>
                      <a:r>
                        <a:rPr lang="en-US" sz="1200" b="0" i="0">
                          <a:solidFill>
                            <a:srgbClr val="000000"/>
                          </a:solidFill>
                          <a:effectLst/>
                          <a:latin typeface="+mn-lt"/>
                        </a:rPr>
                        <a:t>4​</a:t>
                      </a:r>
                      <a:endParaRPr lang="en-US" b="0" i="0">
                        <a:solidFill>
                          <a:srgbClr val="000000"/>
                        </a:solidFill>
                        <a:effectLst/>
                        <a:latin typeface="+mn-lt"/>
                      </a:endParaRPr>
                    </a:p>
                  </a:txBody>
                  <a:tcPr/>
                </a:tc>
                <a:tc>
                  <a:txBody>
                    <a:bodyPr/>
                    <a:lstStyle/>
                    <a:p>
                      <a:pPr algn="l" fontAlgn="base"/>
                      <a:r>
                        <a:rPr lang="en-US" sz="1200" b="0" i="0">
                          <a:solidFill>
                            <a:srgbClr val="000000"/>
                          </a:solidFill>
                          <a:effectLst/>
                          <a:latin typeface="+mn-lt"/>
                        </a:rPr>
                        <a:t>Project Manager​</a:t>
                      </a:r>
                      <a:endParaRPr lang="en-US" b="0" i="0">
                        <a:solidFill>
                          <a:srgbClr val="000000"/>
                        </a:solidFill>
                        <a:effectLst/>
                        <a:latin typeface="+mn-lt"/>
                      </a:endParaRPr>
                    </a:p>
                  </a:txBody>
                  <a:tcPr/>
                </a:tc>
                <a:tc>
                  <a:txBody>
                    <a:bodyPr/>
                    <a:lstStyle/>
                    <a:p>
                      <a:pPr marL="171450" indent="-171450" algn="l" fontAlgn="base">
                        <a:buFont typeface="Arial" panose="020B0604020202020204" pitchFamily="34" charset="0"/>
                        <a:buChar char="•"/>
                      </a:pPr>
                      <a:r>
                        <a:rPr lang="en-US" sz="1200" b="0" i="0">
                          <a:solidFill>
                            <a:srgbClr val="000000"/>
                          </a:solidFill>
                          <a:effectLst/>
                          <a:latin typeface="+mn-lt"/>
                        </a:rPr>
                        <a:t>Project management support and escalation​</a:t>
                      </a:r>
                    </a:p>
                    <a:p>
                      <a:pPr marL="171450" lvl="0" indent="-171450" algn="l">
                        <a:buFont typeface="Arial" panose="020B0604020202020204" pitchFamily="34" charset="0"/>
                        <a:buChar char="•"/>
                      </a:pPr>
                      <a:r>
                        <a:rPr lang="en-US" sz="1200" b="0" i="0">
                          <a:solidFill>
                            <a:srgbClr val="000000"/>
                          </a:solidFill>
                          <a:effectLst/>
                          <a:latin typeface="+mn-lt"/>
                        </a:rPr>
                        <a:t>Enable required access for integration (3rd party APIs, test data etc.)</a:t>
                      </a:r>
                    </a:p>
                  </a:txBody>
                  <a:tcPr/>
                </a:tc>
                <a:tc>
                  <a:txBody>
                    <a:bodyPr/>
                    <a:lstStyle/>
                    <a:p>
                      <a:pPr algn="ctr" fontAlgn="base"/>
                      <a:r>
                        <a:rPr lang="en-US" sz="1200" b="0" i="0" u="none" strike="noStrike">
                          <a:solidFill>
                            <a:srgbClr val="000000"/>
                          </a:solidFill>
                          <a:effectLst/>
                          <a:latin typeface="+mn-lt"/>
                        </a:rPr>
                        <a:t>4-8 hours/week</a:t>
                      </a:r>
                      <a:r>
                        <a:rPr lang="en-US" sz="1200" b="0" i="0">
                          <a:solidFill>
                            <a:srgbClr val="000000"/>
                          </a:solidFill>
                          <a:effectLst/>
                          <a:latin typeface="+mn-lt"/>
                        </a:rPr>
                        <a:t>​</a:t>
                      </a:r>
                      <a:endParaRPr lang="en-US" b="0" i="0">
                        <a:solidFill>
                          <a:srgbClr val="000000"/>
                        </a:solidFill>
                        <a:effectLst/>
                        <a:latin typeface="+mn-lt"/>
                      </a:endParaRPr>
                    </a:p>
                  </a:txBody>
                  <a:tcPr/>
                </a:tc>
                <a:tc>
                  <a:txBody>
                    <a:bodyPr/>
                    <a:lstStyle/>
                    <a:p>
                      <a:pPr algn="ctr" fontAlgn="base"/>
                      <a:r>
                        <a:rPr lang="en-US" sz="1200" b="0" i="0" u="none" strike="noStrike">
                          <a:solidFill>
                            <a:srgbClr val="000000"/>
                          </a:solidFill>
                          <a:effectLst/>
                          <a:latin typeface="+mn-lt"/>
                        </a:rPr>
                        <a:t>4-8 hours/week</a:t>
                      </a:r>
                      <a:r>
                        <a:rPr lang="en-US" sz="1200" b="0" i="0">
                          <a:solidFill>
                            <a:srgbClr val="000000"/>
                          </a:solidFill>
                          <a:effectLst/>
                          <a:latin typeface="+mn-lt"/>
                        </a:rPr>
                        <a:t>​</a:t>
                      </a:r>
                      <a:endParaRPr lang="en-US" b="0" i="0">
                        <a:solidFill>
                          <a:srgbClr val="000000"/>
                        </a:solidFill>
                        <a:effectLst/>
                        <a:latin typeface="+mn-lt"/>
                      </a:endParaRPr>
                    </a:p>
                  </a:txBody>
                  <a:tcPr/>
                </a:tc>
                <a:tc>
                  <a:txBody>
                    <a:bodyPr/>
                    <a:lstStyle/>
                    <a:p>
                      <a:pPr algn="ctr" fontAlgn="base"/>
                      <a:r>
                        <a:rPr lang="en-US" sz="1200" b="0" i="0" u="none" strike="noStrike">
                          <a:solidFill>
                            <a:srgbClr val="000000"/>
                          </a:solidFill>
                          <a:effectLst/>
                          <a:latin typeface="+mn-lt"/>
                        </a:rPr>
                        <a:t>4-8 hours/week</a:t>
                      </a:r>
                      <a:r>
                        <a:rPr lang="en-US" sz="1200" b="0" i="0">
                          <a:solidFill>
                            <a:srgbClr val="000000"/>
                          </a:solidFill>
                          <a:effectLst/>
                          <a:latin typeface="+mn-lt"/>
                        </a:rPr>
                        <a:t>​</a:t>
                      </a:r>
                      <a:endParaRPr lang="en-US" b="0" i="0">
                        <a:solidFill>
                          <a:srgbClr val="000000"/>
                        </a:solidFill>
                        <a:effectLst/>
                        <a:latin typeface="+mn-lt"/>
                      </a:endParaRPr>
                    </a:p>
                  </a:txBody>
                  <a:tcPr/>
                </a:tc>
                <a:tc>
                  <a:txBody>
                    <a:bodyPr/>
                    <a:lstStyle/>
                    <a:p>
                      <a:pPr algn="ctr" fontAlgn="base"/>
                      <a:r>
                        <a:rPr lang="en-US" sz="1200" b="0" i="0" u="none" strike="noStrike">
                          <a:solidFill>
                            <a:srgbClr val="000000"/>
                          </a:solidFill>
                          <a:effectLst/>
                          <a:latin typeface="+mn-lt"/>
                        </a:rPr>
                        <a:t>4-8 hours/week</a:t>
                      </a:r>
                      <a:r>
                        <a:rPr lang="en-US" sz="1200" b="0" i="0">
                          <a:solidFill>
                            <a:srgbClr val="000000"/>
                          </a:solidFill>
                          <a:effectLst/>
                          <a:latin typeface="+mn-lt"/>
                        </a:rPr>
                        <a:t>​</a:t>
                      </a:r>
                      <a:endParaRPr lang="en-US" b="0" i="0">
                        <a:solidFill>
                          <a:srgbClr val="000000"/>
                        </a:solidFill>
                        <a:effectLst/>
                        <a:latin typeface="+mn-lt"/>
                      </a:endParaRPr>
                    </a:p>
                  </a:txBody>
                  <a:tcPr/>
                </a:tc>
                <a:extLst>
                  <a:ext uri="{0D108BD9-81ED-4DB2-BD59-A6C34878D82A}">
                    <a16:rowId xmlns:a16="http://schemas.microsoft.com/office/drawing/2014/main" val="3131663626"/>
                  </a:ext>
                </a:extLst>
              </a:tr>
            </a:tbl>
          </a:graphicData>
        </a:graphic>
      </p:graphicFrame>
    </p:spTree>
    <p:extLst>
      <p:ext uri="{BB962C8B-B14F-4D97-AF65-F5344CB8AC3E}">
        <p14:creationId xmlns:p14="http://schemas.microsoft.com/office/powerpoint/2010/main" val="333800034"/>
      </p:ext>
    </p:extLst>
  </p:cSld>
  <p:clrMapOvr>
    <a:masterClrMapping/>
  </p:clrMapOvr>
  <p:transition spd="med">
    <p:wipe dir="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17AB49-F0E6-1B9B-4161-3EEC007311BB}"/>
              </a:ext>
            </a:extLst>
          </p:cNvPr>
          <p:cNvSpPr>
            <a:spLocks noGrp="1"/>
          </p:cNvSpPr>
          <p:nvPr>
            <p:ph type="title"/>
          </p:nvPr>
        </p:nvSpPr>
        <p:spPr/>
        <p:txBody>
          <a:bodyPr/>
          <a:lstStyle/>
          <a:p>
            <a:r>
              <a:rPr lang="en-US"/>
              <a:t>Digital Technical Lead Role</a:t>
            </a:r>
          </a:p>
        </p:txBody>
      </p:sp>
      <p:sp>
        <p:nvSpPr>
          <p:cNvPr id="3" name="Text Placeholder 2">
            <a:extLst>
              <a:ext uri="{FF2B5EF4-FFF2-40B4-BE49-F238E27FC236}">
                <a16:creationId xmlns:a16="http://schemas.microsoft.com/office/drawing/2014/main" id="{10DA7BF0-0733-2CDB-18A5-8D5AFF9FC742}"/>
              </a:ext>
            </a:extLst>
          </p:cNvPr>
          <p:cNvSpPr>
            <a:spLocks noGrp="1"/>
          </p:cNvSpPr>
          <p:nvPr>
            <p:ph type="body" sz="quarter" idx="12"/>
          </p:nvPr>
        </p:nvSpPr>
        <p:spPr/>
        <p:txBody>
          <a:bodyPr>
            <a:noAutofit/>
          </a:bodyPr>
          <a:lstStyle/>
          <a:p>
            <a:pPr algn="ctr">
              <a:lnSpc>
                <a:spcPct val="150000"/>
              </a:lnSpc>
            </a:pPr>
            <a:r>
              <a:rPr lang="en-US" sz="1200"/>
              <a:t>The Digital Technical Lead will be responsible for technical leadership working with the Architecture Governance Processes, Cyber Security standards and Project Delivery Methodology, to ensure consistency of digital services. The Digital Technical Lead works closely with functional lead(s) and vendor partners to deliver the project scope and have direct accountability to a senior leadership steering committee.</a:t>
            </a:r>
          </a:p>
          <a:p>
            <a:r>
              <a:rPr lang="en-US" sz="1200" b="1"/>
              <a:t>Responsibilities:</a:t>
            </a:r>
          </a:p>
          <a:p>
            <a:pPr marL="171450" indent="-171450">
              <a:lnSpc>
                <a:spcPct val="100000"/>
              </a:lnSpc>
              <a:spcBef>
                <a:spcPts val="0"/>
              </a:spcBef>
              <a:buFont typeface="Arial" panose="020B0604020202020204" pitchFamily="34" charset="0"/>
              <a:buChar char="•"/>
            </a:pPr>
            <a:r>
              <a:rPr lang="en-US" sz="1200"/>
              <a:t>Partner with the </a:t>
            </a:r>
            <a:r>
              <a:rPr lang="en-US" sz="1200">
                <a:sym typeface="Calibri"/>
              </a:rPr>
              <a:t>Project</a:t>
            </a:r>
            <a:r>
              <a:rPr lang="en-US" sz="1200"/>
              <a:t> Manager and Functional Lead to ensure the alignment of the schedule, requirements, design, development, testing, and deployment of Digital projects.</a:t>
            </a:r>
          </a:p>
          <a:p>
            <a:pPr marL="171450" indent="-171450">
              <a:lnSpc>
                <a:spcPct val="100000"/>
              </a:lnSpc>
              <a:spcBef>
                <a:spcPts val="0"/>
              </a:spcBef>
              <a:buFont typeface="Arial" panose="020B0604020202020204" pitchFamily="34" charset="0"/>
              <a:buChar char="•"/>
            </a:pPr>
            <a:r>
              <a:rPr lang="en-US" sz="1200"/>
              <a:t>Lead and mentor a team of software developers /system integrators and provide technical guidance and feedback on their work.</a:t>
            </a:r>
          </a:p>
          <a:p>
            <a:pPr marL="171450" indent="-171450">
              <a:lnSpc>
                <a:spcPct val="100000"/>
              </a:lnSpc>
              <a:spcBef>
                <a:spcPts val="0"/>
              </a:spcBef>
              <a:buFont typeface="Arial" panose="020B0604020202020204" pitchFamily="34" charset="0"/>
              <a:buChar char="•"/>
            </a:pPr>
            <a:r>
              <a:rPr lang="en-US" sz="1200"/>
              <a:t>Lead the design, development, testing, deployment, and maintenance of high-quality software solutions that meet the business and user requirements and comply with the Digital standards and policies.</a:t>
            </a:r>
          </a:p>
          <a:p>
            <a:pPr marL="171450" indent="-171450">
              <a:lnSpc>
                <a:spcPct val="100000"/>
              </a:lnSpc>
              <a:spcBef>
                <a:spcPts val="0"/>
              </a:spcBef>
              <a:buFont typeface="Arial" panose="020B0604020202020204" pitchFamily="34" charset="0"/>
              <a:buChar char="•"/>
            </a:pPr>
            <a:r>
              <a:rPr lang="en-US" sz="1200"/>
              <a:t>Collaborate with the business analysts, project managers, and other stakeholders to understand the project scope, objectives, and deliverables and provide technical input and recommendations.</a:t>
            </a:r>
          </a:p>
          <a:p>
            <a:pPr marL="171450" indent="-171450">
              <a:lnSpc>
                <a:spcPct val="100000"/>
              </a:lnSpc>
              <a:spcBef>
                <a:spcPts val="0"/>
              </a:spcBef>
              <a:buFont typeface="Arial" panose="020B0604020202020204" pitchFamily="34" charset="0"/>
              <a:buChar char="•"/>
            </a:pPr>
            <a:r>
              <a:rPr lang="en-US" sz="1200"/>
              <a:t>Participate in project decision-making, relevant to impact on technical solution/application</a:t>
            </a:r>
          </a:p>
          <a:p>
            <a:pPr marL="171450" indent="-171450">
              <a:lnSpc>
                <a:spcPct val="100000"/>
              </a:lnSpc>
              <a:spcBef>
                <a:spcPts val="0"/>
              </a:spcBef>
              <a:buFont typeface="Arial" panose="020B0604020202020204" pitchFamily="34" charset="0"/>
              <a:buChar char="•"/>
            </a:pPr>
            <a:r>
              <a:rPr lang="en-US" sz="1200"/>
              <a:t>Participate in project risk and issue management with </a:t>
            </a:r>
            <a:r>
              <a:rPr lang="en-US" sz="1200">
                <a:sym typeface="Calibri"/>
              </a:rPr>
              <a:t>Project</a:t>
            </a:r>
            <a:r>
              <a:rPr lang="en-US" sz="1200"/>
              <a:t> Manager.</a:t>
            </a:r>
          </a:p>
          <a:p>
            <a:pPr marL="171450" indent="-171450">
              <a:lnSpc>
                <a:spcPct val="100000"/>
              </a:lnSpc>
              <a:spcBef>
                <a:spcPts val="0"/>
              </a:spcBef>
              <a:buFont typeface="Arial" panose="020B0604020202020204" pitchFamily="34" charset="0"/>
              <a:buChar char="•"/>
            </a:pPr>
            <a:r>
              <a:rPr lang="en-US" sz="1200"/>
              <a:t>Ensure that the software solutions meet the quality standards, security guidelines, and performance benchmarks.</a:t>
            </a:r>
          </a:p>
          <a:p>
            <a:pPr marL="171450" indent="-171450">
              <a:lnSpc>
                <a:spcPct val="100000"/>
              </a:lnSpc>
              <a:spcBef>
                <a:spcPts val="0"/>
              </a:spcBef>
              <a:buFont typeface="Arial" panose="020B0604020202020204" pitchFamily="34" charset="0"/>
              <a:buChar char="•"/>
            </a:pPr>
            <a:r>
              <a:rPr lang="en-US" sz="1200"/>
              <a:t>Provide technical guidance and support to the Digital project team and resolve any issues or challenges that arise during the project lifecycle.</a:t>
            </a:r>
          </a:p>
          <a:p>
            <a:pPr marL="171450" indent="-171450">
              <a:lnSpc>
                <a:spcPct val="100000"/>
              </a:lnSpc>
              <a:spcBef>
                <a:spcPts val="0"/>
              </a:spcBef>
              <a:buFont typeface="Arial" panose="020B0604020202020204" pitchFamily="34" charset="0"/>
              <a:buChar char="•"/>
            </a:pPr>
            <a:r>
              <a:rPr lang="en-US" sz="1200"/>
              <a:t>Document and maintain the technical specifications and documentation of the software solutions.</a:t>
            </a:r>
          </a:p>
          <a:p>
            <a:endParaRPr lang="en-US" sz="1200"/>
          </a:p>
        </p:txBody>
      </p:sp>
      <p:sp>
        <p:nvSpPr>
          <p:cNvPr id="4" name="Slide Number Placeholder 3">
            <a:extLst>
              <a:ext uri="{FF2B5EF4-FFF2-40B4-BE49-F238E27FC236}">
                <a16:creationId xmlns:a16="http://schemas.microsoft.com/office/drawing/2014/main" id="{C8A715F0-C643-AD79-8537-F19470DECA9B}"/>
              </a:ext>
            </a:extLst>
          </p:cNvPr>
          <p:cNvSpPr>
            <a:spLocks noGrp="1"/>
          </p:cNvSpPr>
          <p:nvPr>
            <p:ph type="sldNum" sz="quarter" idx="4"/>
          </p:nvPr>
        </p:nvSpPr>
        <p:spPr/>
        <p:txBody>
          <a:bodyPr/>
          <a:lstStyle/>
          <a:p>
            <a:pPr fontAlgn="base">
              <a:spcBef>
                <a:spcPct val="0"/>
              </a:spcBef>
              <a:spcAft>
                <a:spcPct val="0"/>
              </a:spcAft>
            </a:pPr>
            <a:fld id="{FAD7BA16-B2D5-D54C-893C-26B8E5DA63D8}" type="slidenum">
              <a:rPr lang="en-US" smtClean="0">
                <a:cs typeface="Arial" charset="0"/>
              </a:rPr>
              <a:pPr fontAlgn="base">
                <a:spcBef>
                  <a:spcPct val="0"/>
                </a:spcBef>
                <a:spcAft>
                  <a:spcPct val="0"/>
                </a:spcAft>
              </a:pPr>
              <a:t>18</a:t>
            </a:fld>
            <a:endParaRPr lang="en-US">
              <a:cs typeface="Arial" charset="0"/>
            </a:endParaRPr>
          </a:p>
        </p:txBody>
      </p:sp>
    </p:spTree>
    <p:extLst>
      <p:ext uri="{BB962C8B-B14F-4D97-AF65-F5344CB8AC3E}">
        <p14:creationId xmlns:p14="http://schemas.microsoft.com/office/powerpoint/2010/main" val="3339734478"/>
      </p:ext>
    </p:extLst>
  </p:cSld>
  <p:clrMapOvr>
    <a:masterClrMapping/>
  </p:clrMapOvr>
  <p:transition spd="med">
    <p:wipe dir="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029DCB-EB09-8987-A8AD-7A246815B1E2}"/>
              </a:ext>
            </a:extLst>
          </p:cNvPr>
          <p:cNvSpPr>
            <a:spLocks noGrp="1"/>
          </p:cNvSpPr>
          <p:nvPr>
            <p:ph type="title"/>
          </p:nvPr>
        </p:nvSpPr>
        <p:spPr/>
        <p:txBody>
          <a:bodyPr/>
          <a:lstStyle/>
          <a:p>
            <a:r>
              <a:rPr lang="en-US"/>
              <a:t>Functional Lead Role</a:t>
            </a:r>
          </a:p>
        </p:txBody>
      </p:sp>
      <p:sp>
        <p:nvSpPr>
          <p:cNvPr id="3" name="Text Placeholder 2">
            <a:extLst>
              <a:ext uri="{FF2B5EF4-FFF2-40B4-BE49-F238E27FC236}">
                <a16:creationId xmlns:a16="http://schemas.microsoft.com/office/drawing/2014/main" id="{F3F0882F-8321-7B87-6000-711B8D5E3123}"/>
              </a:ext>
            </a:extLst>
          </p:cNvPr>
          <p:cNvSpPr>
            <a:spLocks noGrp="1"/>
          </p:cNvSpPr>
          <p:nvPr>
            <p:ph type="body" sz="quarter" idx="12"/>
          </p:nvPr>
        </p:nvSpPr>
        <p:spPr/>
        <p:txBody>
          <a:bodyPr>
            <a:normAutofit fontScale="70000" lnSpcReduction="20000"/>
          </a:bodyPr>
          <a:lstStyle/>
          <a:p>
            <a:pPr algn="ctr">
              <a:lnSpc>
                <a:spcPct val="170000"/>
              </a:lnSpc>
            </a:pPr>
            <a:r>
              <a:rPr lang="en-US" sz="2200"/>
              <a:t>The Functional Lead is the lead business resource responsible and accountable for the achieving the business outcomes defined within the project scope. The Functional Lead will collaborate closely with cross-functional teams, senior leadership, and external partners to ensure successful execution of the project.</a:t>
            </a:r>
          </a:p>
          <a:p>
            <a:r>
              <a:rPr lang="en-US" sz="2200" b="1"/>
              <a:t>Responsibilities:</a:t>
            </a:r>
          </a:p>
          <a:p>
            <a:pPr marL="171450" indent="-171450">
              <a:lnSpc>
                <a:spcPct val="120000"/>
              </a:lnSpc>
              <a:spcBef>
                <a:spcPts val="0"/>
              </a:spcBef>
              <a:buFont typeface="Arial" panose="020B0604020202020204" pitchFamily="34" charset="0"/>
              <a:buChar char="•"/>
            </a:pPr>
            <a:r>
              <a:rPr lang="en-US" sz="2200"/>
              <a:t>Partner with the </a:t>
            </a:r>
            <a:r>
              <a:rPr lang="en-US" sz="2100">
                <a:sym typeface="Calibri"/>
              </a:rPr>
              <a:t>Project</a:t>
            </a:r>
            <a:r>
              <a:rPr lang="en-US" sz="2200"/>
              <a:t> Manager and Technical Lead to ensure the alignment of requirements, design, development, testing, and deployment of Digital projects.</a:t>
            </a:r>
          </a:p>
          <a:p>
            <a:pPr marL="171450" indent="-171450">
              <a:lnSpc>
                <a:spcPct val="120000"/>
              </a:lnSpc>
              <a:spcBef>
                <a:spcPts val="0"/>
              </a:spcBef>
              <a:buFont typeface="Arial" panose="020B0604020202020204" pitchFamily="34" charset="0"/>
              <a:buChar char="•"/>
            </a:pPr>
            <a:r>
              <a:rPr lang="en-US" sz="2200"/>
              <a:t>Provide functional expertise and guidance on the impacted application(s).</a:t>
            </a:r>
          </a:p>
          <a:p>
            <a:pPr marL="171450" indent="-171450">
              <a:lnSpc>
                <a:spcPct val="120000"/>
              </a:lnSpc>
              <a:spcBef>
                <a:spcPts val="0"/>
              </a:spcBef>
              <a:buFont typeface="Arial" panose="020B0604020202020204" pitchFamily="34" charset="0"/>
              <a:buChar char="•"/>
            </a:pPr>
            <a:r>
              <a:rPr lang="en-US" sz="2200"/>
              <a:t>Participate in project decision-making, relevant to impact on the responsible business functions.</a:t>
            </a:r>
          </a:p>
          <a:p>
            <a:pPr marL="171450" indent="-171450">
              <a:lnSpc>
                <a:spcPct val="120000"/>
              </a:lnSpc>
              <a:spcBef>
                <a:spcPts val="0"/>
              </a:spcBef>
              <a:buFont typeface="Arial" panose="020B0604020202020204" pitchFamily="34" charset="0"/>
              <a:buChar char="•"/>
            </a:pPr>
            <a:r>
              <a:rPr lang="en-US" sz="2200"/>
              <a:t>Participate in project risk and issue management with </a:t>
            </a:r>
            <a:r>
              <a:rPr lang="en-US" sz="2100">
                <a:sym typeface="Calibri"/>
              </a:rPr>
              <a:t>Project</a:t>
            </a:r>
            <a:r>
              <a:rPr lang="en-US" sz="2200"/>
              <a:t> Manager.</a:t>
            </a:r>
          </a:p>
          <a:p>
            <a:pPr marL="171450" indent="-171450">
              <a:lnSpc>
                <a:spcPct val="120000"/>
              </a:lnSpc>
              <a:spcBef>
                <a:spcPts val="0"/>
              </a:spcBef>
              <a:buFont typeface="Arial" panose="020B0604020202020204" pitchFamily="34" charset="0"/>
              <a:buChar char="•"/>
            </a:pPr>
            <a:r>
              <a:rPr lang="en-US" sz="2200"/>
              <a:t>Oversee functional analysis and design workshops, document functional specifications, create process maps and flowcharts, and validate functional deliverables with end-users.</a:t>
            </a:r>
          </a:p>
          <a:p>
            <a:pPr marL="171450" indent="-171450">
              <a:lnSpc>
                <a:spcPct val="120000"/>
              </a:lnSpc>
              <a:spcBef>
                <a:spcPts val="0"/>
              </a:spcBef>
              <a:buFont typeface="Arial" panose="020B0604020202020204" pitchFamily="34" charset="0"/>
              <a:buChar char="•"/>
            </a:pPr>
            <a:r>
              <a:rPr lang="en-US" sz="2200"/>
              <a:t>Participate and perform needed functional testing, defect resolution, and User Acceptance Testing </a:t>
            </a:r>
          </a:p>
          <a:p>
            <a:pPr marL="171450" indent="-171450">
              <a:lnSpc>
                <a:spcPct val="120000"/>
              </a:lnSpc>
              <a:spcBef>
                <a:spcPts val="0"/>
              </a:spcBef>
              <a:buFont typeface="Arial" panose="020B0604020202020204" pitchFamily="34" charset="0"/>
              <a:buChar char="•"/>
            </a:pPr>
            <a:r>
              <a:rPr lang="en-US" sz="2200"/>
              <a:t>Manage organizational change management communications, regulatory compliance communication, end user training, and post-implementation hyper care support for Digital projects</a:t>
            </a:r>
          </a:p>
          <a:p>
            <a:endParaRPr lang="en-US"/>
          </a:p>
        </p:txBody>
      </p:sp>
      <p:sp>
        <p:nvSpPr>
          <p:cNvPr id="4" name="Slide Number Placeholder 3">
            <a:extLst>
              <a:ext uri="{FF2B5EF4-FFF2-40B4-BE49-F238E27FC236}">
                <a16:creationId xmlns:a16="http://schemas.microsoft.com/office/drawing/2014/main" id="{7A8FBF13-8E6A-2EF4-F259-A36A65797DE4}"/>
              </a:ext>
            </a:extLst>
          </p:cNvPr>
          <p:cNvSpPr>
            <a:spLocks noGrp="1"/>
          </p:cNvSpPr>
          <p:nvPr>
            <p:ph type="sldNum" sz="quarter" idx="4"/>
          </p:nvPr>
        </p:nvSpPr>
        <p:spPr/>
        <p:txBody>
          <a:bodyPr/>
          <a:lstStyle/>
          <a:p>
            <a:pPr fontAlgn="base">
              <a:spcBef>
                <a:spcPct val="0"/>
              </a:spcBef>
              <a:spcAft>
                <a:spcPct val="0"/>
              </a:spcAft>
            </a:pPr>
            <a:fld id="{FAD7BA16-B2D5-D54C-893C-26B8E5DA63D8}" type="slidenum">
              <a:rPr lang="en-US" smtClean="0">
                <a:cs typeface="Arial" charset="0"/>
              </a:rPr>
              <a:pPr fontAlgn="base">
                <a:spcBef>
                  <a:spcPct val="0"/>
                </a:spcBef>
                <a:spcAft>
                  <a:spcPct val="0"/>
                </a:spcAft>
              </a:pPr>
              <a:t>19</a:t>
            </a:fld>
            <a:endParaRPr lang="en-US">
              <a:cs typeface="Arial" charset="0"/>
            </a:endParaRPr>
          </a:p>
        </p:txBody>
      </p:sp>
    </p:spTree>
    <p:extLst>
      <p:ext uri="{BB962C8B-B14F-4D97-AF65-F5344CB8AC3E}">
        <p14:creationId xmlns:p14="http://schemas.microsoft.com/office/powerpoint/2010/main" val="2402104126"/>
      </p:ext>
    </p:extLst>
  </p:cSld>
  <p:clrMapOvr>
    <a:masterClrMapping/>
  </p:clrMapOvr>
  <p:transition spd="med">
    <p:wipe dir="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EE4C93-0350-8BE4-F6D7-DC2FAE33AE5C}"/>
              </a:ext>
            </a:extLst>
          </p:cNvPr>
          <p:cNvSpPr>
            <a:spLocks noGrp="1"/>
          </p:cNvSpPr>
          <p:nvPr>
            <p:ph type="title"/>
          </p:nvPr>
        </p:nvSpPr>
        <p:spPr>
          <a:xfrm>
            <a:off x="450790" y="-346114"/>
            <a:ext cx="11280957" cy="1005840"/>
          </a:xfrm>
        </p:spPr>
        <p:txBody>
          <a:bodyPr/>
          <a:lstStyle/>
          <a:p>
            <a:r>
              <a:rPr lang="en-US"/>
              <a:t>Introduction and Business Drivers</a:t>
            </a:r>
          </a:p>
        </p:txBody>
      </p:sp>
      <p:sp>
        <p:nvSpPr>
          <p:cNvPr id="4" name="Slide Number Placeholder 3">
            <a:extLst>
              <a:ext uri="{FF2B5EF4-FFF2-40B4-BE49-F238E27FC236}">
                <a16:creationId xmlns:a16="http://schemas.microsoft.com/office/drawing/2014/main" id="{D3362B68-5958-D3C3-7465-C2223AFB3C9F}"/>
              </a:ext>
            </a:extLst>
          </p:cNvPr>
          <p:cNvSpPr>
            <a:spLocks noGrp="1"/>
          </p:cNvSpPr>
          <p:nvPr>
            <p:ph type="sldNum" sz="quarter" idx="4"/>
          </p:nvPr>
        </p:nvSpPr>
        <p:spPr/>
        <p:txBody>
          <a:bodyPr/>
          <a:lstStyle/>
          <a:p>
            <a:pPr fontAlgn="base">
              <a:spcBef>
                <a:spcPct val="0"/>
              </a:spcBef>
              <a:spcAft>
                <a:spcPct val="0"/>
              </a:spcAft>
            </a:pPr>
            <a:fld id="{FAD7BA16-B2D5-D54C-893C-26B8E5DA63D8}" type="slidenum">
              <a:rPr lang="en-US" smtClean="0">
                <a:cs typeface="Arial" charset="0"/>
              </a:rPr>
              <a:pPr fontAlgn="base">
                <a:spcBef>
                  <a:spcPct val="0"/>
                </a:spcBef>
                <a:spcAft>
                  <a:spcPct val="0"/>
                </a:spcAft>
              </a:pPr>
              <a:t>2</a:t>
            </a:fld>
            <a:endParaRPr lang="en-US">
              <a:cs typeface="Arial" charset="0"/>
            </a:endParaRPr>
          </a:p>
        </p:txBody>
      </p:sp>
      <p:graphicFrame>
        <p:nvGraphicFramePr>
          <p:cNvPr id="5" name="Table 4">
            <a:extLst>
              <a:ext uri="{FF2B5EF4-FFF2-40B4-BE49-F238E27FC236}">
                <a16:creationId xmlns:a16="http://schemas.microsoft.com/office/drawing/2014/main" id="{46A69F6B-82F5-441A-855A-3032F34BF751}"/>
              </a:ext>
            </a:extLst>
          </p:cNvPr>
          <p:cNvGraphicFramePr>
            <a:graphicFrameLocks noGrp="1"/>
          </p:cNvGraphicFramePr>
          <p:nvPr>
            <p:extLst>
              <p:ext uri="{D42A27DB-BD31-4B8C-83A1-F6EECF244321}">
                <p14:modId xmlns:p14="http://schemas.microsoft.com/office/powerpoint/2010/main" val="1165955895"/>
              </p:ext>
            </p:extLst>
          </p:nvPr>
        </p:nvGraphicFramePr>
        <p:xfrm>
          <a:off x="450790" y="869955"/>
          <a:ext cx="11274551" cy="2305977"/>
        </p:xfrm>
        <a:graphic>
          <a:graphicData uri="http://schemas.openxmlformats.org/drawingml/2006/table">
            <a:tbl>
              <a:tblPr firstRow="1" bandRow="1">
                <a:tableStyleId>{5C22544A-7EE6-4342-B048-85BDC9FD1C3A}</a:tableStyleId>
              </a:tblPr>
              <a:tblGrid>
                <a:gridCol w="11274551">
                  <a:extLst>
                    <a:ext uri="{9D8B030D-6E8A-4147-A177-3AD203B41FA5}">
                      <a16:colId xmlns:a16="http://schemas.microsoft.com/office/drawing/2014/main" val="1345224065"/>
                    </a:ext>
                  </a:extLst>
                </a:gridCol>
              </a:tblGrid>
              <a:tr h="568617">
                <a:tc>
                  <a:txBody>
                    <a:bodyPr/>
                    <a:lstStyle/>
                    <a:p>
                      <a:r>
                        <a:rPr lang="en-US"/>
                        <a:t>INTRODUCTION</a:t>
                      </a: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accent1">
                        <a:lumMod val="50000"/>
                      </a:schemeClr>
                    </a:solidFill>
                  </a:tcPr>
                </a:tc>
                <a:extLst>
                  <a:ext uri="{0D108BD9-81ED-4DB2-BD59-A6C34878D82A}">
                    <a16:rowId xmlns:a16="http://schemas.microsoft.com/office/drawing/2014/main" val="2029777043"/>
                  </a:ext>
                </a:extLst>
              </a:tr>
              <a:tr h="1402068">
                <a:tc>
                  <a:txBody>
                    <a:bodyPr/>
                    <a:lstStyle/>
                    <a:p>
                      <a:r>
                        <a:rPr lang="en-US" sz="1800" b="0" i="0" kern="1200">
                          <a:solidFill>
                            <a:schemeClr val="dk1"/>
                          </a:solidFill>
                          <a:effectLst/>
                          <a:latin typeface="+mn-lt"/>
                          <a:ea typeface="+mn-ea"/>
                          <a:cs typeface="+mn-cs"/>
                        </a:rPr>
                        <a:t>The WGL eService Portals serve as publicly accessible web applications, catering to a </a:t>
                      </a:r>
                    </a:p>
                    <a:p>
                      <a:r>
                        <a:rPr lang="en-US" sz="1800" b="0" i="0" kern="1200">
                          <a:solidFill>
                            <a:schemeClr val="dk1"/>
                          </a:solidFill>
                          <a:effectLst/>
                          <a:latin typeface="+mn-lt"/>
                          <a:ea typeface="+mn-ea"/>
                          <a:cs typeface="+mn-cs"/>
                        </a:rPr>
                        <a:t>diverse user base. These users include third-party suppliers, energy assistance personnel, lockbox payment </a:t>
                      </a:r>
                    </a:p>
                    <a:p>
                      <a:r>
                        <a:rPr lang="en-US" sz="1800" b="0" i="0" kern="1200">
                          <a:solidFill>
                            <a:schemeClr val="dk1"/>
                          </a:solidFill>
                          <a:effectLst/>
                          <a:latin typeface="+mn-lt"/>
                          <a:ea typeface="+mn-ea"/>
                          <a:cs typeface="+mn-cs"/>
                        </a:rPr>
                        <a:t>processors, dispatch clerks, construction map users, WGL employees, and back-office personnel.</a:t>
                      </a:r>
                    </a:p>
                    <a:p>
                      <a:endParaRPr lang="en-US" sz="1800" b="0" i="0" kern="1200">
                        <a:solidFill>
                          <a:schemeClr val="dk1"/>
                        </a:solidFill>
                        <a:effectLst/>
                        <a:latin typeface="+mn-lt"/>
                        <a:ea typeface="+mn-ea"/>
                        <a:cs typeface="+mn-cs"/>
                      </a:endParaRPr>
                    </a:p>
                    <a:p>
                      <a:r>
                        <a:rPr lang="en-US" sz="1800" b="0" i="0" kern="1200">
                          <a:solidFill>
                            <a:schemeClr val="dk1"/>
                          </a:solidFill>
                          <a:effectLst/>
                          <a:latin typeface="+mn-lt"/>
                          <a:ea typeface="+mn-ea"/>
                          <a:cs typeface="+mn-cs"/>
                        </a:rPr>
                        <a:t>These portals currently operate on aging WGL-managed hardware and software. As they approach end-of-life and end-of-support, they become increasingly vulnerable. </a:t>
                      </a:r>
                      <a:endParaRPr lang="en-US" sz="1200"/>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540292361"/>
                  </a:ext>
                </a:extLst>
              </a:tr>
            </a:tbl>
          </a:graphicData>
        </a:graphic>
      </p:graphicFrame>
      <p:graphicFrame>
        <p:nvGraphicFramePr>
          <p:cNvPr id="6" name="Table 5">
            <a:extLst>
              <a:ext uri="{FF2B5EF4-FFF2-40B4-BE49-F238E27FC236}">
                <a16:creationId xmlns:a16="http://schemas.microsoft.com/office/drawing/2014/main" id="{C5EB33FD-CBDE-F4BC-35FE-9158418FE52B}"/>
              </a:ext>
            </a:extLst>
          </p:cNvPr>
          <p:cNvGraphicFramePr>
            <a:graphicFrameLocks noGrp="1"/>
          </p:cNvGraphicFramePr>
          <p:nvPr>
            <p:extLst>
              <p:ext uri="{D42A27DB-BD31-4B8C-83A1-F6EECF244321}">
                <p14:modId xmlns:p14="http://schemas.microsoft.com/office/powerpoint/2010/main" val="727613353"/>
              </p:ext>
            </p:extLst>
          </p:nvPr>
        </p:nvGraphicFramePr>
        <p:xfrm>
          <a:off x="457197" y="3239675"/>
          <a:ext cx="11274551" cy="2992811"/>
        </p:xfrm>
        <a:graphic>
          <a:graphicData uri="http://schemas.openxmlformats.org/drawingml/2006/table">
            <a:tbl>
              <a:tblPr firstRow="1" bandRow="1">
                <a:tableStyleId>{5C22544A-7EE6-4342-B048-85BDC9FD1C3A}</a:tableStyleId>
              </a:tblPr>
              <a:tblGrid>
                <a:gridCol w="11274551">
                  <a:extLst>
                    <a:ext uri="{9D8B030D-6E8A-4147-A177-3AD203B41FA5}">
                      <a16:colId xmlns:a16="http://schemas.microsoft.com/office/drawing/2014/main" val="1345224065"/>
                    </a:ext>
                  </a:extLst>
                </a:gridCol>
              </a:tblGrid>
              <a:tr h="295949">
                <a:tc>
                  <a:txBody>
                    <a:bodyPr/>
                    <a:lstStyle/>
                    <a:p>
                      <a:r>
                        <a:rPr lang="en-US"/>
                        <a:t>BUSINESS DRIVERS</a:t>
                      </a: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accent1">
                        <a:lumMod val="50000"/>
                      </a:schemeClr>
                    </a:solidFill>
                  </a:tcPr>
                </a:tc>
                <a:extLst>
                  <a:ext uri="{0D108BD9-81ED-4DB2-BD59-A6C34878D82A}">
                    <a16:rowId xmlns:a16="http://schemas.microsoft.com/office/drawing/2014/main" val="2029777043"/>
                  </a:ext>
                </a:extLst>
              </a:tr>
              <a:tr h="2627051">
                <a:tc>
                  <a:txBody>
                    <a:bodyPr/>
                    <a:lstStyle/>
                    <a:p>
                      <a:r>
                        <a:rPr lang="en-US" sz="1800" b="0" i="0" kern="1200">
                          <a:solidFill>
                            <a:schemeClr val="dk1"/>
                          </a:solidFill>
                          <a:effectLst/>
                          <a:latin typeface="+mn-lt"/>
                          <a:ea typeface="+mn-ea"/>
                          <a:cs typeface="+mn-cs"/>
                        </a:rPr>
                        <a:t>There are six (6) remaining publicly accessible portals hosted on SharePoint 2010 compounds operational and technical risks requiring re-platforming; </a:t>
                      </a:r>
                    </a:p>
                    <a:p>
                      <a:r>
                        <a:rPr lang="en-US" sz="1800" b="0" i="0" kern="1200">
                          <a:solidFill>
                            <a:schemeClr val="dk1"/>
                          </a:solidFill>
                          <a:effectLst/>
                          <a:latin typeface="+mn-lt"/>
                          <a:ea typeface="+mn-ea"/>
                          <a:cs typeface="+mn-cs"/>
                        </a:rPr>
                        <a:t>1. Account Inquiry</a:t>
                      </a:r>
                    </a:p>
                    <a:p>
                      <a:r>
                        <a:rPr lang="en-US" sz="1800" b="0" i="0" kern="1200">
                          <a:solidFill>
                            <a:schemeClr val="dk1"/>
                          </a:solidFill>
                          <a:effectLst/>
                          <a:latin typeface="+mn-lt"/>
                          <a:ea typeface="+mn-ea"/>
                          <a:cs typeface="+mn-cs"/>
                        </a:rPr>
                        <a:t>2. Bulletin Board System</a:t>
                      </a:r>
                    </a:p>
                    <a:p>
                      <a:r>
                        <a:rPr lang="en-US" sz="1800" b="0" i="0" kern="1200">
                          <a:solidFill>
                            <a:schemeClr val="dk1"/>
                          </a:solidFill>
                          <a:effectLst/>
                          <a:latin typeface="+mn-lt"/>
                          <a:ea typeface="+mn-ea"/>
                          <a:cs typeface="+mn-cs"/>
                        </a:rPr>
                        <a:t>3. Energy Assistance</a:t>
                      </a:r>
                    </a:p>
                    <a:p>
                      <a:r>
                        <a:rPr lang="en-US" sz="1800" b="0" i="0" kern="1200">
                          <a:solidFill>
                            <a:schemeClr val="dk1"/>
                          </a:solidFill>
                          <a:effectLst/>
                          <a:latin typeface="+mn-lt"/>
                          <a:ea typeface="+mn-ea"/>
                          <a:cs typeface="+mn-cs"/>
                        </a:rPr>
                        <a:t>4. Map Center</a:t>
                      </a:r>
                    </a:p>
                    <a:p>
                      <a:r>
                        <a:rPr lang="en-US" sz="1800" b="0" i="0" kern="1200">
                          <a:solidFill>
                            <a:schemeClr val="dk1"/>
                          </a:solidFill>
                          <a:effectLst/>
                          <a:latin typeface="+mn-lt"/>
                          <a:ea typeface="+mn-ea"/>
                          <a:cs typeface="+mn-cs"/>
                        </a:rPr>
                        <a:t>5. Marketer</a:t>
                      </a:r>
                    </a:p>
                    <a:p>
                      <a:r>
                        <a:rPr lang="en-US" sz="1800" b="0" i="0" kern="1200">
                          <a:solidFill>
                            <a:schemeClr val="dk1"/>
                          </a:solidFill>
                          <a:effectLst/>
                          <a:latin typeface="+mn-lt"/>
                          <a:ea typeface="+mn-ea"/>
                          <a:cs typeface="+mn-cs"/>
                        </a:rPr>
                        <a:t>6. Supplier Diversity</a:t>
                      </a: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540292361"/>
                  </a:ext>
                </a:extLst>
              </a:tr>
            </a:tbl>
          </a:graphicData>
        </a:graphic>
      </p:graphicFrame>
    </p:spTree>
    <p:extLst>
      <p:ext uri="{BB962C8B-B14F-4D97-AF65-F5344CB8AC3E}">
        <p14:creationId xmlns:p14="http://schemas.microsoft.com/office/powerpoint/2010/main" val="2833593959"/>
      </p:ext>
    </p:extLst>
  </p:cSld>
  <p:clrMapOvr>
    <a:masterClrMapping/>
  </p:clrMapOvr>
  <p:transition spd="med">
    <p:wipe dir="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A91F17-00AB-15BC-56C6-96F5E49FC7BE}"/>
              </a:ext>
            </a:extLst>
          </p:cNvPr>
          <p:cNvSpPr>
            <a:spLocks noGrp="1"/>
          </p:cNvSpPr>
          <p:nvPr>
            <p:ph type="title"/>
          </p:nvPr>
        </p:nvSpPr>
        <p:spPr/>
        <p:txBody>
          <a:bodyPr/>
          <a:lstStyle/>
          <a:p>
            <a:r>
              <a:rPr lang="en-US"/>
              <a:t>Digital Program Coordinator Role</a:t>
            </a:r>
          </a:p>
        </p:txBody>
      </p:sp>
      <p:sp>
        <p:nvSpPr>
          <p:cNvPr id="3" name="Text Placeholder 2">
            <a:extLst>
              <a:ext uri="{FF2B5EF4-FFF2-40B4-BE49-F238E27FC236}">
                <a16:creationId xmlns:a16="http://schemas.microsoft.com/office/drawing/2014/main" id="{25245BE0-F614-D45D-CD98-A80F276A39CF}"/>
              </a:ext>
            </a:extLst>
          </p:cNvPr>
          <p:cNvSpPr>
            <a:spLocks noGrp="1"/>
          </p:cNvSpPr>
          <p:nvPr>
            <p:ph type="body" sz="quarter" idx="12"/>
          </p:nvPr>
        </p:nvSpPr>
        <p:spPr/>
        <p:txBody>
          <a:bodyPr>
            <a:normAutofit fontScale="25000" lnSpcReduction="20000"/>
          </a:bodyPr>
          <a:lstStyle/>
          <a:p>
            <a:pPr algn="ctr">
              <a:lnSpc>
                <a:spcPct val="170000"/>
              </a:lnSpc>
            </a:pPr>
            <a:r>
              <a:rPr lang="en-US" sz="6000"/>
              <a:t>The Digital Program Coordinator will be responsible to oversee multiple related Capabilities / Projects that align with a Digital Program and support the Program Leadership Team in the delivery of the scope of work.</a:t>
            </a:r>
          </a:p>
          <a:p>
            <a:r>
              <a:rPr lang="en-US"/>
              <a:t> </a:t>
            </a:r>
          </a:p>
          <a:p>
            <a:r>
              <a:rPr lang="en-US" sz="6000" b="1"/>
              <a:t>Responsibilities:</a:t>
            </a:r>
          </a:p>
          <a:p>
            <a:pPr marL="171450" indent="-171450">
              <a:lnSpc>
                <a:spcPct val="120000"/>
              </a:lnSpc>
              <a:spcBef>
                <a:spcPts val="0"/>
              </a:spcBef>
              <a:buFont typeface="Arial" panose="020B0604020202020204" pitchFamily="34" charset="0"/>
              <a:buChar char="•"/>
            </a:pPr>
            <a:r>
              <a:rPr lang="en-US" sz="4800"/>
              <a:t>Participating in defining and documenting the program vision, scope, governance, and benefits realization plan.</a:t>
            </a:r>
          </a:p>
          <a:p>
            <a:pPr marL="171450" indent="-171450">
              <a:lnSpc>
                <a:spcPct val="120000"/>
              </a:lnSpc>
              <a:spcBef>
                <a:spcPts val="0"/>
              </a:spcBef>
              <a:buFont typeface="Arial" panose="020B0604020202020204" pitchFamily="34" charset="0"/>
              <a:buChar char="•"/>
            </a:pPr>
            <a:r>
              <a:rPr lang="en-US" sz="4800"/>
              <a:t>Managing and mitigating the interdependencies, risks, issues, and changes that may affect the program outcomes. </a:t>
            </a:r>
          </a:p>
          <a:p>
            <a:pPr marL="171450" indent="-171450">
              <a:lnSpc>
                <a:spcPct val="120000"/>
              </a:lnSpc>
              <a:spcBef>
                <a:spcPts val="0"/>
              </a:spcBef>
              <a:buFont typeface="Arial" panose="020B0604020202020204" pitchFamily="34" charset="0"/>
              <a:buChar char="•"/>
            </a:pPr>
            <a:r>
              <a:rPr lang="en-US" sz="4800"/>
              <a:t>Coordinates the resources, stakeholders, communications, and reporting across the projects within the program, and ensures that they are aligned with the project delivery methodology.</a:t>
            </a:r>
          </a:p>
          <a:p>
            <a:pPr marL="171450" indent="-171450">
              <a:lnSpc>
                <a:spcPct val="120000"/>
              </a:lnSpc>
              <a:spcBef>
                <a:spcPts val="0"/>
              </a:spcBef>
              <a:buFont typeface="Arial" panose="020B0604020202020204" pitchFamily="34" charset="0"/>
              <a:buChar char="•"/>
            </a:pPr>
            <a:r>
              <a:rPr lang="en-US" sz="4800"/>
              <a:t>Working closely with the project managers, sponsors, and Program Leadership Team to provide support throughout the program lifecycle. </a:t>
            </a:r>
          </a:p>
          <a:p>
            <a:pPr marL="171450" indent="-171450">
              <a:lnSpc>
                <a:spcPct val="120000"/>
              </a:lnSpc>
              <a:spcBef>
                <a:spcPts val="0"/>
              </a:spcBef>
              <a:buFont typeface="Arial" panose="020B0604020202020204" pitchFamily="34" charset="0"/>
              <a:buChar char="•"/>
            </a:pPr>
            <a:r>
              <a:rPr lang="en-US" sz="4800"/>
              <a:t>Preparing and maintaining program documentation, such as overall program plans, schedules, budget trackers, status reports, risk registers, change logs, and lessons learned.</a:t>
            </a:r>
          </a:p>
          <a:p>
            <a:pPr marL="171450" indent="-171450">
              <a:lnSpc>
                <a:spcPct val="120000"/>
              </a:lnSpc>
              <a:spcBef>
                <a:spcPts val="0"/>
              </a:spcBef>
              <a:buFont typeface="Arial" panose="020B0604020202020204" pitchFamily="34" charset="0"/>
              <a:buChar char="•"/>
            </a:pPr>
            <a:r>
              <a:rPr lang="en-US" sz="4800"/>
              <a:t>Supporting the </a:t>
            </a:r>
            <a:r>
              <a:rPr lang="en-US" sz="4800">
                <a:sym typeface="Calibri"/>
              </a:rPr>
              <a:t>Project</a:t>
            </a:r>
            <a:r>
              <a:rPr lang="en-US" sz="4800"/>
              <a:t> Managers to coordinate the initiation, planning, execution, monitoring, and closure of the related projects, ensuring that they are delivered on time, within budget, and within scope in compliance with quality standards and the Project Delivery Methodology</a:t>
            </a:r>
          </a:p>
          <a:p>
            <a:pPr marL="171450" indent="-171450">
              <a:lnSpc>
                <a:spcPct val="120000"/>
              </a:lnSpc>
              <a:spcBef>
                <a:spcPts val="0"/>
              </a:spcBef>
              <a:buFont typeface="Arial" panose="020B0604020202020204" pitchFamily="34" charset="0"/>
              <a:buChar char="•"/>
            </a:pPr>
            <a:r>
              <a:rPr lang="en-US" sz="4800"/>
              <a:t>Evaluating and reporting on the performance and benefits of the projects and program and provide recommendations for improvement and optimization.</a:t>
            </a:r>
          </a:p>
          <a:p>
            <a:pPr marL="171450" indent="-171450">
              <a:lnSpc>
                <a:spcPct val="120000"/>
              </a:lnSpc>
              <a:spcBef>
                <a:spcPts val="0"/>
              </a:spcBef>
              <a:buFont typeface="Arial" panose="020B0604020202020204" pitchFamily="34" charset="0"/>
              <a:buChar char="•"/>
            </a:pPr>
            <a:r>
              <a:rPr lang="en-US" sz="4800"/>
              <a:t>Provide guidance, coaching, and mentoring to the project and project team members, and foster a positive and productive team culture</a:t>
            </a:r>
          </a:p>
        </p:txBody>
      </p:sp>
      <p:sp>
        <p:nvSpPr>
          <p:cNvPr id="4" name="Slide Number Placeholder 3">
            <a:extLst>
              <a:ext uri="{FF2B5EF4-FFF2-40B4-BE49-F238E27FC236}">
                <a16:creationId xmlns:a16="http://schemas.microsoft.com/office/drawing/2014/main" id="{2965EABF-894D-CE0C-07EC-9E9BC76663B6}"/>
              </a:ext>
            </a:extLst>
          </p:cNvPr>
          <p:cNvSpPr>
            <a:spLocks noGrp="1"/>
          </p:cNvSpPr>
          <p:nvPr>
            <p:ph type="sldNum" sz="quarter" idx="4"/>
          </p:nvPr>
        </p:nvSpPr>
        <p:spPr/>
        <p:txBody>
          <a:bodyPr/>
          <a:lstStyle/>
          <a:p>
            <a:pPr fontAlgn="base">
              <a:spcBef>
                <a:spcPct val="0"/>
              </a:spcBef>
              <a:spcAft>
                <a:spcPct val="0"/>
              </a:spcAft>
            </a:pPr>
            <a:fld id="{FAD7BA16-B2D5-D54C-893C-26B8E5DA63D8}" type="slidenum">
              <a:rPr lang="en-US" smtClean="0">
                <a:cs typeface="Arial" charset="0"/>
              </a:rPr>
              <a:pPr fontAlgn="base">
                <a:spcBef>
                  <a:spcPct val="0"/>
                </a:spcBef>
                <a:spcAft>
                  <a:spcPct val="0"/>
                </a:spcAft>
              </a:pPr>
              <a:t>20</a:t>
            </a:fld>
            <a:endParaRPr lang="en-US">
              <a:cs typeface="Arial" charset="0"/>
            </a:endParaRPr>
          </a:p>
        </p:txBody>
      </p:sp>
    </p:spTree>
    <p:extLst>
      <p:ext uri="{BB962C8B-B14F-4D97-AF65-F5344CB8AC3E}">
        <p14:creationId xmlns:p14="http://schemas.microsoft.com/office/powerpoint/2010/main" val="111153997"/>
      </p:ext>
    </p:extLst>
  </p:cSld>
  <p:clrMapOvr>
    <a:masterClrMapping/>
  </p:clrMapOvr>
  <p:transition spd="med">
    <p:wipe dir="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A4E14-004C-55ED-3E89-39493F38F704}"/>
              </a:ext>
            </a:extLst>
          </p:cNvPr>
          <p:cNvSpPr>
            <a:spLocks noGrp="1"/>
          </p:cNvSpPr>
          <p:nvPr>
            <p:ph type="title"/>
          </p:nvPr>
        </p:nvSpPr>
        <p:spPr/>
        <p:txBody>
          <a:bodyPr/>
          <a:lstStyle/>
          <a:p>
            <a:r>
              <a:rPr lang="en-US"/>
              <a:t>Program Risks &amp; Issues</a:t>
            </a:r>
          </a:p>
        </p:txBody>
      </p:sp>
      <p:sp>
        <p:nvSpPr>
          <p:cNvPr id="4" name="Slide Number Placeholder 3">
            <a:extLst>
              <a:ext uri="{FF2B5EF4-FFF2-40B4-BE49-F238E27FC236}">
                <a16:creationId xmlns:a16="http://schemas.microsoft.com/office/drawing/2014/main" id="{7898B73A-96A6-159D-B259-633F5B2D8D75}"/>
              </a:ext>
            </a:extLst>
          </p:cNvPr>
          <p:cNvSpPr>
            <a:spLocks noGrp="1"/>
          </p:cNvSpPr>
          <p:nvPr>
            <p:ph type="sldNum" sz="quarter" idx="4"/>
          </p:nvPr>
        </p:nvSpPr>
        <p:spPr/>
        <p:txBody>
          <a:bodyPr/>
          <a:lstStyle/>
          <a:p>
            <a:pPr fontAlgn="base">
              <a:spcBef>
                <a:spcPct val="0"/>
              </a:spcBef>
              <a:spcAft>
                <a:spcPct val="0"/>
              </a:spcAft>
            </a:pPr>
            <a:fld id="{FAD7BA16-B2D5-D54C-893C-26B8E5DA63D8}" type="slidenum">
              <a:rPr lang="en-US" smtClean="0">
                <a:cs typeface="Arial" charset="0"/>
              </a:rPr>
              <a:pPr fontAlgn="base">
                <a:spcBef>
                  <a:spcPct val="0"/>
                </a:spcBef>
                <a:spcAft>
                  <a:spcPct val="0"/>
                </a:spcAft>
              </a:pPr>
              <a:t>21</a:t>
            </a:fld>
            <a:endParaRPr lang="en-US">
              <a:cs typeface="Arial" charset="0"/>
            </a:endParaRPr>
          </a:p>
        </p:txBody>
      </p:sp>
      <p:graphicFrame>
        <p:nvGraphicFramePr>
          <p:cNvPr id="5" name="Table 4">
            <a:extLst>
              <a:ext uri="{FF2B5EF4-FFF2-40B4-BE49-F238E27FC236}">
                <a16:creationId xmlns:a16="http://schemas.microsoft.com/office/drawing/2014/main" id="{1CA7FF40-D649-2259-D24E-68AD9EA8F24F}"/>
              </a:ext>
            </a:extLst>
          </p:cNvPr>
          <p:cNvGraphicFramePr>
            <a:graphicFrameLocks noGrp="1"/>
          </p:cNvGraphicFramePr>
          <p:nvPr>
            <p:extLst>
              <p:ext uri="{D42A27DB-BD31-4B8C-83A1-F6EECF244321}">
                <p14:modId xmlns:p14="http://schemas.microsoft.com/office/powerpoint/2010/main" val="120059652"/>
              </p:ext>
            </p:extLst>
          </p:nvPr>
        </p:nvGraphicFramePr>
        <p:xfrm>
          <a:off x="457199" y="1231395"/>
          <a:ext cx="11280957" cy="1940560"/>
        </p:xfrm>
        <a:graphic>
          <a:graphicData uri="http://schemas.openxmlformats.org/drawingml/2006/table">
            <a:tbl>
              <a:tblPr firstRow="1" bandRow="1">
                <a:tableStyleId>{5C22544A-7EE6-4342-B048-85BDC9FD1C3A}</a:tableStyleId>
              </a:tblPr>
              <a:tblGrid>
                <a:gridCol w="557869">
                  <a:extLst>
                    <a:ext uri="{9D8B030D-6E8A-4147-A177-3AD203B41FA5}">
                      <a16:colId xmlns:a16="http://schemas.microsoft.com/office/drawing/2014/main" val="4115174738"/>
                    </a:ext>
                  </a:extLst>
                </a:gridCol>
                <a:gridCol w="1400961">
                  <a:extLst>
                    <a:ext uri="{9D8B030D-6E8A-4147-A177-3AD203B41FA5}">
                      <a16:colId xmlns:a16="http://schemas.microsoft.com/office/drawing/2014/main" val="1611899715"/>
                    </a:ext>
                  </a:extLst>
                </a:gridCol>
                <a:gridCol w="822121">
                  <a:extLst>
                    <a:ext uri="{9D8B030D-6E8A-4147-A177-3AD203B41FA5}">
                      <a16:colId xmlns:a16="http://schemas.microsoft.com/office/drawing/2014/main" val="1170399008"/>
                    </a:ext>
                  </a:extLst>
                </a:gridCol>
                <a:gridCol w="3229762">
                  <a:extLst>
                    <a:ext uri="{9D8B030D-6E8A-4147-A177-3AD203B41FA5}">
                      <a16:colId xmlns:a16="http://schemas.microsoft.com/office/drawing/2014/main" val="3786333574"/>
                    </a:ext>
                  </a:extLst>
                </a:gridCol>
                <a:gridCol w="2047114">
                  <a:extLst>
                    <a:ext uri="{9D8B030D-6E8A-4147-A177-3AD203B41FA5}">
                      <a16:colId xmlns:a16="http://schemas.microsoft.com/office/drawing/2014/main" val="896349910"/>
                    </a:ext>
                  </a:extLst>
                </a:gridCol>
                <a:gridCol w="729642">
                  <a:extLst>
                    <a:ext uri="{9D8B030D-6E8A-4147-A177-3AD203B41FA5}">
                      <a16:colId xmlns:a16="http://schemas.microsoft.com/office/drawing/2014/main" val="3577013521"/>
                    </a:ext>
                  </a:extLst>
                </a:gridCol>
                <a:gridCol w="2493488">
                  <a:extLst>
                    <a:ext uri="{9D8B030D-6E8A-4147-A177-3AD203B41FA5}">
                      <a16:colId xmlns:a16="http://schemas.microsoft.com/office/drawing/2014/main" val="1432340952"/>
                    </a:ext>
                  </a:extLst>
                </a:gridCol>
              </a:tblGrid>
              <a:tr h="370840">
                <a:tc>
                  <a:txBody>
                    <a:bodyPr/>
                    <a:lstStyle/>
                    <a:p>
                      <a:r>
                        <a:rPr lang="en-US" sz="1200"/>
                        <a:t>ID#</a:t>
                      </a:r>
                    </a:p>
                  </a:txBody>
                  <a:tcPr>
                    <a:solidFill>
                      <a:schemeClr val="accent1">
                        <a:lumMod val="50000"/>
                      </a:schemeClr>
                    </a:solidFill>
                  </a:tcPr>
                </a:tc>
                <a:tc>
                  <a:txBody>
                    <a:bodyPr/>
                    <a:lstStyle/>
                    <a:p>
                      <a:r>
                        <a:rPr lang="en-US" sz="1200"/>
                        <a:t>Owner</a:t>
                      </a:r>
                    </a:p>
                  </a:txBody>
                  <a:tcPr>
                    <a:solidFill>
                      <a:schemeClr val="accent1">
                        <a:lumMod val="50000"/>
                      </a:schemeClr>
                    </a:solidFill>
                  </a:tcPr>
                </a:tc>
                <a:tc>
                  <a:txBody>
                    <a:bodyPr/>
                    <a:lstStyle/>
                    <a:p>
                      <a:r>
                        <a:rPr lang="en-US" sz="1200"/>
                        <a:t>Trigger Date</a:t>
                      </a:r>
                    </a:p>
                  </a:txBody>
                  <a:tcPr>
                    <a:solidFill>
                      <a:schemeClr val="accent1">
                        <a:lumMod val="50000"/>
                      </a:schemeClr>
                    </a:solidFill>
                  </a:tcPr>
                </a:tc>
                <a:tc>
                  <a:txBody>
                    <a:bodyPr/>
                    <a:lstStyle/>
                    <a:p>
                      <a:r>
                        <a:rPr lang="en-US" sz="1200"/>
                        <a:t>Risk or Issue Description</a:t>
                      </a:r>
                    </a:p>
                  </a:txBody>
                  <a:tcPr>
                    <a:solidFill>
                      <a:schemeClr val="accent1">
                        <a:lumMod val="50000"/>
                      </a:schemeClr>
                    </a:solidFill>
                  </a:tcPr>
                </a:tc>
                <a:tc>
                  <a:txBody>
                    <a:bodyPr/>
                    <a:lstStyle/>
                    <a:p>
                      <a:r>
                        <a:rPr lang="en-US" sz="1200"/>
                        <a:t>Risk Impact</a:t>
                      </a:r>
                    </a:p>
                  </a:txBody>
                  <a:tcPr>
                    <a:solidFill>
                      <a:schemeClr val="accent1">
                        <a:lumMod val="50000"/>
                      </a:schemeClr>
                    </a:solidFill>
                  </a:tcPr>
                </a:tc>
                <a:tc>
                  <a:txBody>
                    <a:bodyPr/>
                    <a:lstStyle/>
                    <a:p>
                      <a:r>
                        <a:rPr lang="en-US" sz="1200"/>
                        <a:t>Level (Color)</a:t>
                      </a:r>
                    </a:p>
                  </a:txBody>
                  <a:tcPr>
                    <a:solidFill>
                      <a:schemeClr val="accent1">
                        <a:lumMod val="50000"/>
                      </a:schemeClr>
                    </a:solidFill>
                  </a:tcPr>
                </a:tc>
                <a:tc>
                  <a:txBody>
                    <a:bodyPr/>
                    <a:lstStyle/>
                    <a:p>
                      <a:r>
                        <a:rPr lang="en-US" sz="1200"/>
                        <a:t>Mitigation or Resolution Plan </a:t>
                      </a:r>
                    </a:p>
                  </a:txBody>
                  <a:tcPr>
                    <a:solidFill>
                      <a:schemeClr val="accent1">
                        <a:lumMod val="50000"/>
                      </a:schemeClr>
                    </a:solidFill>
                  </a:tcPr>
                </a:tc>
                <a:extLst>
                  <a:ext uri="{0D108BD9-81ED-4DB2-BD59-A6C34878D82A}">
                    <a16:rowId xmlns:a16="http://schemas.microsoft.com/office/drawing/2014/main" val="1135371194"/>
                  </a:ext>
                </a:extLst>
              </a:tr>
              <a:tr h="370840">
                <a:tc>
                  <a:txBody>
                    <a:bodyPr/>
                    <a:lstStyle/>
                    <a:p>
                      <a:endParaRPr lang="en-US" sz="1200"/>
                    </a:p>
                  </a:txBody>
                  <a:tcPr/>
                </a:tc>
                <a:tc>
                  <a:txBody>
                    <a:bodyPr/>
                    <a:lstStyle/>
                    <a:p>
                      <a:endParaRPr lang="en-US" sz="1200"/>
                    </a:p>
                  </a:txBody>
                  <a:tcPr/>
                </a:tc>
                <a:tc>
                  <a:txBody>
                    <a:bodyPr/>
                    <a:lstStyle/>
                    <a:p>
                      <a:endParaRPr lang="en-US" sz="1200"/>
                    </a:p>
                  </a:txBody>
                  <a:tcPr/>
                </a:tc>
                <a:tc>
                  <a:txBody>
                    <a:bodyPr/>
                    <a:lstStyle/>
                    <a:p>
                      <a:endParaRPr lang="en-US" sz="1200"/>
                    </a:p>
                  </a:txBody>
                  <a:tcPr/>
                </a:tc>
                <a:tc>
                  <a:txBody>
                    <a:bodyPr/>
                    <a:lstStyle/>
                    <a:p>
                      <a:endParaRPr lang="en-US" sz="1200"/>
                    </a:p>
                  </a:txBody>
                  <a:tcPr/>
                </a:tc>
                <a:tc>
                  <a:txBody>
                    <a:bodyPr/>
                    <a:lstStyle/>
                    <a:p>
                      <a:endParaRPr lang="en-US" sz="1200"/>
                    </a:p>
                  </a:txBody>
                  <a:tcPr/>
                </a:tc>
                <a:tc>
                  <a:txBody>
                    <a:bodyPr/>
                    <a:lstStyle/>
                    <a:p>
                      <a:endParaRPr lang="en-US" sz="1200"/>
                    </a:p>
                  </a:txBody>
                  <a:tcPr/>
                </a:tc>
                <a:extLst>
                  <a:ext uri="{0D108BD9-81ED-4DB2-BD59-A6C34878D82A}">
                    <a16:rowId xmlns:a16="http://schemas.microsoft.com/office/drawing/2014/main" val="1666319339"/>
                  </a:ext>
                </a:extLst>
              </a:tr>
              <a:tr h="370840">
                <a:tc>
                  <a:txBody>
                    <a:bodyPr/>
                    <a:lstStyle/>
                    <a:p>
                      <a:endParaRPr lang="en-US" sz="1200"/>
                    </a:p>
                  </a:txBody>
                  <a:tcPr/>
                </a:tc>
                <a:tc>
                  <a:txBody>
                    <a:bodyPr/>
                    <a:lstStyle/>
                    <a:p>
                      <a:endParaRPr lang="en-US" sz="1200"/>
                    </a:p>
                  </a:txBody>
                  <a:tcPr/>
                </a:tc>
                <a:tc>
                  <a:txBody>
                    <a:bodyPr/>
                    <a:lstStyle/>
                    <a:p>
                      <a:endParaRPr lang="en-US" sz="1200"/>
                    </a:p>
                  </a:txBody>
                  <a:tcPr/>
                </a:tc>
                <a:tc>
                  <a:txBody>
                    <a:bodyPr/>
                    <a:lstStyle/>
                    <a:p>
                      <a:endParaRPr lang="en-US" sz="1200"/>
                    </a:p>
                  </a:txBody>
                  <a:tcPr/>
                </a:tc>
                <a:tc>
                  <a:txBody>
                    <a:bodyPr/>
                    <a:lstStyle/>
                    <a:p>
                      <a:endParaRPr lang="en-US" sz="1200"/>
                    </a:p>
                  </a:txBody>
                  <a:tcPr/>
                </a:tc>
                <a:tc>
                  <a:txBody>
                    <a:bodyPr/>
                    <a:lstStyle/>
                    <a:p>
                      <a:endParaRPr lang="en-US" sz="1200"/>
                    </a:p>
                  </a:txBody>
                  <a:tcPr/>
                </a:tc>
                <a:tc>
                  <a:txBody>
                    <a:bodyPr/>
                    <a:lstStyle/>
                    <a:p>
                      <a:endParaRPr lang="en-US" sz="1200"/>
                    </a:p>
                  </a:txBody>
                  <a:tcPr/>
                </a:tc>
                <a:extLst>
                  <a:ext uri="{0D108BD9-81ED-4DB2-BD59-A6C34878D82A}">
                    <a16:rowId xmlns:a16="http://schemas.microsoft.com/office/drawing/2014/main" val="2049022370"/>
                  </a:ext>
                </a:extLst>
              </a:tr>
              <a:tr h="370840">
                <a:tc>
                  <a:txBody>
                    <a:bodyPr/>
                    <a:lstStyle/>
                    <a:p>
                      <a:endParaRPr lang="en-US" sz="1200"/>
                    </a:p>
                  </a:txBody>
                  <a:tcPr/>
                </a:tc>
                <a:tc>
                  <a:txBody>
                    <a:bodyPr/>
                    <a:lstStyle/>
                    <a:p>
                      <a:endParaRPr lang="en-US" sz="1200"/>
                    </a:p>
                  </a:txBody>
                  <a:tcPr/>
                </a:tc>
                <a:tc>
                  <a:txBody>
                    <a:bodyPr/>
                    <a:lstStyle/>
                    <a:p>
                      <a:endParaRPr lang="en-US" sz="1200"/>
                    </a:p>
                  </a:txBody>
                  <a:tcPr/>
                </a:tc>
                <a:tc>
                  <a:txBody>
                    <a:bodyPr/>
                    <a:lstStyle/>
                    <a:p>
                      <a:endParaRPr lang="en-US" sz="1200"/>
                    </a:p>
                  </a:txBody>
                  <a:tcPr/>
                </a:tc>
                <a:tc>
                  <a:txBody>
                    <a:bodyPr/>
                    <a:lstStyle/>
                    <a:p>
                      <a:endParaRPr lang="en-US" sz="1200"/>
                    </a:p>
                  </a:txBody>
                  <a:tcPr/>
                </a:tc>
                <a:tc>
                  <a:txBody>
                    <a:bodyPr/>
                    <a:lstStyle/>
                    <a:p>
                      <a:endParaRPr lang="en-US" sz="1200"/>
                    </a:p>
                  </a:txBody>
                  <a:tcPr/>
                </a:tc>
                <a:tc>
                  <a:txBody>
                    <a:bodyPr/>
                    <a:lstStyle/>
                    <a:p>
                      <a:endParaRPr lang="en-US" sz="1200"/>
                    </a:p>
                  </a:txBody>
                  <a:tcPr/>
                </a:tc>
                <a:extLst>
                  <a:ext uri="{0D108BD9-81ED-4DB2-BD59-A6C34878D82A}">
                    <a16:rowId xmlns:a16="http://schemas.microsoft.com/office/drawing/2014/main" val="2340583947"/>
                  </a:ext>
                </a:extLst>
              </a:tr>
              <a:tr h="370840">
                <a:tc>
                  <a:txBody>
                    <a:bodyPr/>
                    <a:lstStyle/>
                    <a:p>
                      <a:endParaRPr lang="en-US" sz="1200"/>
                    </a:p>
                  </a:txBody>
                  <a:tcPr/>
                </a:tc>
                <a:tc>
                  <a:txBody>
                    <a:bodyPr/>
                    <a:lstStyle/>
                    <a:p>
                      <a:endParaRPr lang="en-US" sz="1200"/>
                    </a:p>
                  </a:txBody>
                  <a:tcPr/>
                </a:tc>
                <a:tc>
                  <a:txBody>
                    <a:bodyPr/>
                    <a:lstStyle/>
                    <a:p>
                      <a:endParaRPr lang="en-US" sz="1200"/>
                    </a:p>
                  </a:txBody>
                  <a:tcPr/>
                </a:tc>
                <a:tc>
                  <a:txBody>
                    <a:bodyPr/>
                    <a:lstStyle/>
                    <a:p>
                      <a:endParaRPr lang="en-US" sz="1200"/>
                    </a:p>
                  </a:txBody>
                  <a:tcPr/>
                </a:tc>
                <a:tc>
                  <a:txBody>
                    <a:bodyPr/>
                    <a:lstStyle/>
                    <a:p>
                      <a:endParaRPr lang="en-US" sz="1200"/>
                    </a:p>
                  </a:txBody>
                  <a:tcPr/>
                </a:tc>
                <a:tc>
                  <a:txBody>
                    <a:bodyPr/>
                    <a:lstStyle/>
                    <a:p>
                      <a:endParaRPr lang="en-US" sz="1200"/>
                    </a:p>
                  </a:txBody>
                  <a:tcPr/>
                </a:tc>
                <a:tc>
                  <a:txBody>
                    <a:bodyPr/>
                    <a:lstStyle/>
                    <a:p>
                      <a:endParaRPr lang="en-US" sz="1200"/>
                    </a:p>
                  </a:txBody>
                  <a:tcPr/>
                </a:tc>
                <a:extLst>
                  <a:ext uri="{0D108BD9-81ED-4DB2-BD59-A6C34878D82A}">
                    <a16:rowId xmlns:a16="http://schemas.microsoft.com/office/drawing/2014/main" val="4118935105"/>
                  </a:ext>
                </a:extLst>
              </a:tr>
            </a:tbl>
          </a:graphicData>
        </a:graphic>
      </p:graphicFrame>
      <p:pic>
        <p:nvPicPr>
          <p:cNvPr id="6" name="Picture 5">
            <a:extLst>
              <a:ext uri="{FF2B5EF4-FFF2-40B4-BE49-F238E27FC236}">
                <a16:creationId xmlns:a16="http://schemas.microsoft.com/office/drawing/2014/main" id="{B129273D-5A2D-04D9-01FA-650AEC4E2D4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27876" y="4421875"/>
            <a:ext cx="1968589" cy="17590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6">
            <a:extLst>
              <a:ext uri="{FF2B5EF4-FFF2-40B4-BE49-F238E27FC236}">
                <a16:creationId xmlns:a16="http://schemas.microsoft.com/office/drawing/2014/main" id="{B55BF2D7-D43A-820B-F7A9-371F52CA82CD}"/>
              </a:ext>
            </a:extLst>
          </p:cNvPr>
          <p:cNvSpPr txBox="1"/>
          <p:nvPr/>
        </p:nvSpPr>
        <p:spPr>
          <a:xfrm>
            <a:off x="95535" y="5026440"/>
            <a:ext cx="6202132" cy="1200329"/>
          </a:xfrm>
          <a:prstGeom prst="rect">
            <a:avLst/>
          </a:prstGeom>
          <a:noFill/>
        </p:spPr>
        <p:txBody>
          <a:bodyPr wrap="square">
            <a:spAutoFit/>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US" sz="1200" u="sng">
                <a:solidFill>
                  <a:schemeClr val="accent1"/>
                </a:solidFill>
              </a:rPr>
              <a:t>Instructions for filling out this slide</a:t>
            </a:r>
          </a:p>
          <a:p>
            <a:pPr marL="228600" marR="0" lvl="0" indent="-228600" algn="l" defTabSz="914400" rtl="0" eaLnBrk="1" fontAlgn="base" latinLnBrk="0" hangingPunct="1">
              <a:lnSpc>
                <a:spcPct val="100000"/>
              </a:lnSpc>
              <a:spcBef>
                <a:spcPts val="0"/>
              </a:spcBef>
              <a:spcAft>
                <a:spcPts val="0"/>
              </a:spcAft>
              <a:buClrTx/>
              <a:buSzTx/>
              <a:buFont typeface="+mj-lt"/>
              <a:buAutoNum type="arabicPeriod"/>
              <a:tabLst/>
              <a:defRPr/>
            </a:pPr>
            <a:r>
              <a:rPr lang="en-US" sz="1200">
                <a:solidFill>
                  <a:schemeClr val="accent1"/>
                </a:solidFill>
              </a:rPr>
              <a:t>Use an “I” or “R” in the ID # column to indicate if it is a risk or an issue</a:t>
            </a:r>
          </a:p>
          <a:p>
            <a:pPr marL="228600" marR="0" lvl="0" indent="-228600" algn="l" defTabSz="914400" rtl="0" eaLnBrk="1" fontAlgn="base" latinLnBrk="0" hangingPunct="1">
              <a:lnSpc>
                <a:spcPct val="100000"/>
              </a:lnSpc>
              <a:spcBef>
                <a:spcPts val="0"/>
              </a:spcBef>
              <a:spcAft>
                <a:spcPts val="0"/>
              </a:spcAft>
              <a:buClrTx/>
              <a:buSzTx/>
              <a:buFont typeface="+mj-lt"/>
              <a:buAutoNum type="arabicPeriod"/>
              <a:tabLst/>
              <a:defRPr/>
            </a:pPr>
            <a:r>
              <a:rPr lang="en-US" sz="1200">
                <a:solidFill>
                  <a:schemeClr val="accent1"/>
                </a:solidFill>
              </a:rPr>
              <a:t>Trigger date is the date the Risk will impact the project if not mitigated or cleared</a:t>
            </a:r>
          </a:p>
          <a:p>
            <a:pPr marL="228600" marR="0" lvl="0" indent="-228600" algn="l" defTabSz="914400" rtl="0" eaLnBrk="1" fontAlgn="base" latinLnBrk="0" hangingPunct="1">
              <a:lnSpc>
                <a:spcPct val="100000"/>
              </a:lnSpc>
              <a:spcBef>
                <a:spcPts val="0"/>
              </a:spcBef>
              <a:spcAft>
                <a:spcPts val="0"/>
              </a:spcAft>
              <a:buClrTx/>
              <a:buSzTx/>
              <a:buFont typeface="+mj-lt"/>
              <a:buAutoNum type="arabicPeriod"/>
              <a:tabLst/>
              <a:defRPr/>
            </a:pPr>
            <a:r>
              <a:rPr lang="en-US" sz="1200">
                <a:solidFill>
                  <a:schemeClr val="accent1"/>
                </a:solidFill>
              </a:rPr>
              <a:t>See attached Risk Writing Guidelines for description, impact and plan</a:t>
            </a:r>
          </a:p>
          <a:p>
            <a:pPr marL="228600" marR="0" lvl="0" indent="-228600" algn="l" defTabSz="914400" rtl="0" eaLnBrk="1" fontAlgn="base" latinLnBrk="0" hangingPunct="1">
              <a:lnSpc>
                <a:spcPct val="100000"/>
              </a:lnSpc>
              <a:spcBef>
                <a:spcPts val="0"/>
              </a:spcBef>
              <a:spcAft>
                <a:spcPts val="0"/>
              </a:spcAft>
              <a:buClrTx/>
              <a:buSzTx/>
              <a:buFont typeface="+mj-lt"/>
              <a:buAutoNum type="arabicPeriod"/>
              <a:tabLst/>
              <a:defRPr/>
            </a:pPr>
            <a:r>
              <a:rPr lang="en-US" sz="1200">
                <a:solidFill>
                  <a:schemeClr val="accent1"/>
                </a:solidFill>
              </a:rPr>
              <a:t>Use the Probability Impact matrix in the bottom right-hand corner to choose level</a:t>
            </a:r>
          </a:p>
          <a:p>
            <a:pPr marL="228600" marR="0" lvl="0" indent="-228600" algn="l" defTabSz="914400" rtl="0" eaLnBrk="1" fontAlgn="base" latinLnBrk="0" hangingPunct="1">
              <a:lnSpc>
                <a:spcPct val="100000"/>
              </a:lnSpc>
              <a:spcBef>
                <a:spcPts val="0"/>
              </a:spcBef>
              <a:spcAft>
                <a:spcPts val="0"/>
              </a:spcAft>
              <a:buClrTx/>
              <a:buSzTx/>
              <a:buFont typeface="+mj-lt"/>
              <a:buAutoNum type="arabicPeriod"/>
              <a:tabLst/>
              <a:defRPr/>
            </a:pPr>
            <a:r>
              <a:rPr lang="en-US" sz="1200">
                <a:solidFill>
                  <a:schemeClr val="accent1"/>
                </a:solidFill>
                <a:highlight>
                  <a:srgbClr val="FFFF00"/>
                </a:highlight>
              </a:rPr>
              <a:t>Remove these instructions prior to finalizing deck</a:t>
            </a:r>
          </a:p>
        </p:txBody>
      </p:sp>
    </p:spTree>
    <p:extLst>
      <p:ext uri="{BB962C8B-B14F-4D97-AF65-F5344CB8AC3E}">
        <p14:creationId xmlns:p14="http://schemas.microsoft.com/office/powerpoint/2010/main" val="3199930811"/>
      </p:ext>
    </p:extLst>
  </p:cSld>
  <p:clrMapOvr>
    <a:masterClrMapping/>
  </p:clrMapOvr>
  <p:transition spd="med">
    <p:wipe dir="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A4E14-004C-55ED-3E89-39493F38F704}"/>
              </a:ext>
            </a:extLst>
          </p:cNvPr>
          <p:cNvSpPr>
            <a:spLocks noGrp="1"/>
          </p:cNvSpPr>
          <p:nvPr>
            <p:ph type="title"/>
          </p:nvPr>
        </p:nvSpPr>
        <p:spPr>
          <a:xfrm>
            <a:off x="450793" y="0"/>
            <a:ext cx="11280957" cy="641680"/>
          </a:xfrm>
        </p:spPr>
        <p:txBody>
          <a:bodyPr/>
          <a:lstStyle/>
          <a:p>
            <a:r>
              <a:rPr lang="en-US"/>
              <a:t>Project Deliverables and Milestones – To be revised</a:t>
            </a:r>
          </a:p>
        </p:txBody>
      </p:sp>
      <p:sp>
        <p:nvSpPr>
          <p:cNvPr id="4" name="Slide Number Placeholder 3">
            <a:extLst>
              <a:ext uri="{FF2B5EF4-FFF2-40B4-BE49-F238E27FC236}">
                <a16:creationId xmlns:a16="http://schemas.microsoft.com/office/drawing/2014/main" id="{7898B73A-96A6-159D-B259-633F5B2D8D75}"/>
              </a:ext>
            </a:extLst>
          </p:cNvPr>
          <p:cNvSpPr>
            <a:spLocks noGrp="1"/>
          </p:cNvSpPr>
          <p:nvPr>
            <p:ph type="sldNum" sz="quarter" idx="4"/>
          </p:nvPr>
        </p:nvSpPr>
        <p:spPr/>
        <p:txBody>
          <a:bodyPr/>
          <a:lstStyle/>
          <a:p>
            <a:pPr fontAlgn="base">
              <a:spcBef>
                <a:spcPct val="0"/>
              </a:spcBef>
              <a:spcAft>
                <a:spcPct val="0"/>
              </a:spcAft>
            </a:pPr>
            <a:fld id="{FAD7BA16-B2D5-D54C-893C-26B8E5DA63D8}" type="slidenum">
              <a:rPr lang="en-US" smtClean="0">
                <a:cs typeface="Arial" charset="0"/>
              </a:rPr>
              <a:pPr fontAlgn="base">
                <a:spcBef>
                  <a:spcPct val="0"/>
                </a:spcBef>
                <a:spcAft>
                  <a:spcPct val="0"/>
                </a:spcAft>
              </a:pPr>
              <a:t>22</a:t>
            </a:fld>
            <a:endParaRPr lang="en-US">
              <a:cs typeface="Arial" charset="0"/>
            </a:endParaRPr>
          </a:p>
        </p:txBody>
      </p:sp>
      <p:graphicFrame>
        <p:nvGraphicFramePr>
          <p:cNvPr id="5" name="Table 4">
            <a:extLst>
              <a:ext uri="{FF2B5EF4-FFF2-40B4-BE49-F238E27FC236}">
                <a16:creationId xmlns:a16="http://schemas.microsoft.com/office/drawing/2014/main" id="{1CA7FF40-D649-2259-D24E-68AD9EA8F24F}"/>
              </a:ext>
            </a:extLst>
          </p:cNvPr>
          <p:cNvGraphicFramePr>
            <a:graphicFrameLocks noGrp="1"/>
          </p:cNvGraphicFramePr>
          <p:nvPr/>
        </p:nvGraphicFramePr>
        <p:xfrm>
          <a:off x="450793" y="922325"/>
          <a:ext cx="11067864" cy="4974109"/>
        </p:xfrm>
        <a:graphic>
          <a:graphicData uri="http://schemas.openxmlformats.org/drawingml/2006/table">
            <a:tbl>
              <a:tblPr firstRow="1" bandRow="1">
                <a:tableStyleId>{5C22544A-7EE6-4342-B048-85BDC9FD1C3A}</a:tableStyleId>
              </a:tblPr>
              <a:tblGrid>
                <a:gridCol w="1045676">
                  <a:extLst>
                    <a:ext uri="{9D8B030D-6E8A-4147-A177-3AD203B41FA5}">
                      <a16:colId xmlns:a16="http://schemas.microsoft.com/office/drawing/2014/main" val="2213482125"/>
                    </a:ext>
                  </a:extLst>
                </a:gridCol>
                <a:gridCol w="1204111">
                  <a:extLst>
                    <a:ext uri="{9D8B030D-6E8A-4147-A177-3AD203B41FA5}">
                      <a16:colId xmlns:a16="http://schemas.microsoft.com/office/drawing/2014/main" val="2078140204"/>
                    </a:ext>
                  </a:extLst>
                </a:gridCol>
                <a:gridCol w="1493822">
                  <a:extLst>
                    <a:ext uri="{9D8B030D-6E8A-4147-A177-3AD203B41FA5}">
                      <a16:colId xmlns:a16="http://schemas.microsoft.com/office/drawing/2014/main" val="3323799145"/>
                    </a:ext>
                  </a:extLst>
                </a:gridCol>
                <a:gridCol w="1195057">
                  <a:extLst>
                    <a:ext uri="{9D8B030D-6E8A-4147-A177-3AD203B41FA5}">
                      <a16:colId xmlns:a16="http://schemas.microsoft.com/office/drawing/2014/main" val="1611899715"/>
                    </a:ext>
                  </a:extLst>
                </a:gridCol>
                <a:gridCol w="4324909">
                  <a:extLst>
                    <a:ext uri="{9D8B030D-6E8A-4147-A177-3AD203B41FA5}">
                      <a16:colId xmlns:a16="http://schemas.microsoft.com/office/drawing/2014/main" val="3786333574"/>
                    </a:ext>
                  </a:extLst>
                </a:gridCol>
                <a:gridCol w="1804289">
                  <a:extLst>
                    <a:ext uri="{9D8B030D-6E8A-4147-A177-3AD203B41FA5}">
                      <a16:colId xmlns:a16="http://schemas.microsoft.com/office/drawing/2014/main" val="1932766748"/>
                    </a:ext>
                  </a:extLst>
                </a:gridCol>
              </a:tblGrid>
              <a:tr h="413657">
                <a:tc>
                  <a:txBody>
                    <a:bodyPr/>
                    <a:lstStyle/>
                    <a:p>
                      <a:r>
                        <a:rPr lang="en-US" sz="1050"/>
                        <a:t>Milestone #</a:t>
                      </a:r>
                    </a:p>
                  </a:txBody>
                  <a:tcPr>
                    <a:solidFill>
                      <a:schemeClr val="accent1">
                        <a:lumMod val="50000"/>
                      </a:schemeClr>
                    </a:solidFill>
                  </a:tcPr>
                </a:tc>
                <a:tc>
                  <a:txBody>
                    <a:bodyPr/>
                    <a:lstStyle/>
                    <a:p>
                      <a:r>
                        <a:rPr lang="en-US" sz="1050"/>
                        <a:t>Milestone</a:t>
                      </a:r>
                    </a:p>
                  </a:txBody>
                  <a:tcPr>
                    <a:solidFill>
                      <a:schemeClr val="accent1">
                        <a:lumMod val="50000"/>
                      </a:schemeClr>
                    </a:solidFill>
                  </a:tcPr>
                </a:tc>
                <a:tc>
                  <a:txBody>
                    <a:bodyPr/>
                    <a:lstStyle/>
                    <a:p>
                      <a:r>
                        <a:rPr lang="en-US" sz="1050"/>
                        <a:t>Milestone Date</a:t>
                      </a:r>
                    </a:p>
                  </a:txBody>
                  <a:tcPr>
                    <a:solidFill>
                      <a:schemeClr val="accent1">
                        <a:lumMod val="50000"/>
                      </a:schemeClr>
                    </a:solidFill>
                  </a:tcPr>
                </a:tc>
                <a:tc>
                  <a:txBody>
                    <a:bodyPr/>
                    <a:lstStyle/>
                    <a:p>
                      <a:r>
                        <a:rPr lang="en-US" sz="1050"/>
                        <a:t>Deliverable #</a:t>
                      </a:r>
                    </a:p>
                  </a:txBody>
                  <a:tcPr>
                    <a:solidFill>
                      <a:schemeClr val="accent1">
                        <a:lumMod val="50000"/>
                      </a:schemeClr>
                    </a:solidFill>
                  </a:tcPr>
                </a:tc>
                <a:tc>
                  <a:txBody>
                    <a:bodyPr/>
                    <a:lstStyle/>
                    <a:p>
                      <a:r>
                        <a:rPr lang="en-US" sz="1050"/>
                        <a:t>Deliverable(s)</a:t>
                      </a:r>
                    </a:p>
                  </a:txBody>
                  <a:tcPr>
                    <a:solidFill>
                      <a:schemeClr val="accent1">
                        <a:lumMod val="50000"/>
                      </a:schemeClr>
                    </a:solidFill>
                  </a:tcPr>
                </a:tc>
                <a:tc>
                  <a:txBody>
                    <a:bodyPr/>
                    <a:lstStyle/>
                    <a:p>
                      <a:r>
                        <a:rPr lang="en-US" sz="1050"/>
                        <a:t>Deliverable Planned Completion Date</a:t>
                      </a:r>
                    </a:p>
                  </a:txBody>
                  <a:tcPr>
                    <a:solidFill>
                      <a:schemeClr val="accent1">
                        <a:lumMod val="50000"/>
                      </a:schemeClr>
                    </a:solidFill>
                  </a:tcPr>
                </a:tc>
                <a:extLst>
                  <a:ext uri="{0D108BD9-81ED-4DB2-BD59-A6C34878D82A}">
                    <a16:rowId xmlns:a16="http://schemas.microsoft.com/office/drawing/2014/main" val="1135371194"/>
                  </a:ext>
                </a:extLst>
              </a:tr>
              <a:tr h="483752">
                <a:tc>
                  <a:txBody>
                    <a:bodyPr/>
                    <a:lstStyle/>
                    <a:p>
                      <a:r>
                        <a:rPr lang="en-US" sz="1050"/>
                        <a:t>1</a:t>
                      </a:r>
                    </a:p>
                  </a:txBody>
                  <a:tcPr/>
                </a:tc>
                <a:tc>
                  <a:txBody>
                    <a:bodyPr/>
                    <a:lstStyle/>
                    <a:p>
                      <a:r>
                        <a:rPr lang="en-US" sz="1050"/>
                        <a:t>Discovery and Assessment</a:t>
                      </a:r>
                    </a:p>
                  </a:txBody>
                  <a:tcPr/>
                </a:tc>
                <a:tc>
                  <a:txBody>
                    <a:bodyPr/>
                    <a:lstStyle/>
                    <a:p>
                      <a:r>
                        <a:rPr lang="en-US" sz="1050"/>
                        <a:t>11/22</a:t>
                      </a:r>
                    </a:p>
                  </a:txBody>
                  <a:tcPr/>
                </a:tc>
                <a:tc>
                  <a:txBody>
                    <a:bodyPr/>
                    <a:lstStyle/>
                    <a:p>
                      <a:r>
                        <a:rPr lang="en-US" sz="1050"/>
                        <a:t>1</a:t>
                      </a:r>
                    </a:p>
                  </a:txBody>
                  <a:tcPr/>
                </a:tc>
                <a:tc>
                  <a:txBody>
                    <a:bodyPr/>
                    <a:lstStyle/>
                    <a:p>
                      <a:pPr marL="171450" indent="-171450">
                        <a:buFont typeface="Arial" panose="020B0604020202020204" pitchFamily="34" charset="0"/>
                        <a:buChar char="•"/>
                      </a:pPr>
                      <a:r>
                        <a:rPr lang="en-US" sz="1050"/>
                        <a:t>Assessment documentation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50"/>
                        <a:t>Project Plan + Detailed Schedule Plan</a:t>
                      </a:r>
                    </a:p>
                  </a:txBody>
                  <a:tcPr/>
                </a:tc>
                <a:tc>
                  <a:txBody>
                    <a:bodyPr/>
                    <a:lstStyle/>
                    <a:p>
                      <a:r>
                        <a:rPr lang="en-US" sz="1050"/>
                        <a:t>11/22</a:t>
                      </a:r>
                    </a:p>
                  </a:txBody>
                  <a:tcPr/>
                </a:tc>
                <a:extLst>
                  <a:ext uri="{0D108BD9-81ED-4DB2-BD59-A6C34878D82A}">
                    <a16:rowId xmlns:a16="http://schemas.microsoft.com/office/drawing/2014/main" val="1666319339"/>
                  </a:ext>
                </a:extLst>
              </a:tr>
              <a:tr h="407406">
                <a:tc>
                  <a:txBody>
                    <a:bodyPr/>
                    <a:lstStyle/>
                    <a:p>
                      <a:r>
                        <a:rPr lang="en-US" sz="1050"/>
                        <a:t>2</a:t>
                      </a:r>
                    </a:p>
                  </a:txBody>
                  <a:tcPr/>
                </a:tc>
                <a:tc>
                  <a:txBody>
                    <a:bodyPr/>
                    <a:lstStyle/>
                    <a:p>
                      <a:r>
                        <a:rPr lang="en-US" sz="1050"/>
                        <a:t>Planning and Strategy</a:t>
                      </a:r>
                    </a:p>
                  </a:txBody>
                  <a:tcPr/>
                </a:tc>
                <a:tc>
                  <a:txBody>
                    <a:bodyPr/>
                    <a:lstStyle/>
                    <a:p>
                      <a:r>
                        <a:rPr lang="en-US" sz="1050"/>
                        <a:t>12/06</a:t>
                      </a:r>
                    </a:p>
                  </a:txBody>
                  <a:tcPr/>
                </a:tc>
                <a:tc>
                  <a:txBody>
                    <a:bodyPr/>
                    <a:lstStyle/>
                    <a:p>
                      <a:r>
                        <a:rPr lang="en-US" sz="1050"/>
                        <a:t>2</a:t>
                      </a:r>
                    </a:p>
                  </a:txBody>
                  <a:tcPr/>
                </a:tc>
                <a:tc>
                  <a:txBody>
                    <a:bodyPr/>
                    <a:lstStyle/>
                    <a:p>
                      <a:r>
                        <a:rPr lang="en-US" sz="1050"/>
                        <a:t>Re-platforming (data migration) Plan</a:t>
                      </a:r>
                    </a:p>
                  </a:txBody>
                  <a:tcPr/>
                </a:tc>
                <a:tc>
                  <a:txBody>
                    <a:bodyPr/>
                    <a:lstStyle/>
                    <a:p>
                      <a:r>
                        <a:rPr lang="en-US" sz="1050"/>
                        <a:t>12/06</a:t>
                      </a:r>
                    </a:p>
                  </a:txBody>
                  <a:tcPr/>
                </a:tc>
                <a:extLst>
                  <a:ext uri="{0D108BD9-81ED-4DB2-BD59-A6C34878D82A}">
                    <a16:rowId xmlns:a16="http://schemas.microsoft.com/office/drawing/2014/main" val="2049022370"/>
                  </a:ext>
                </a:extLst>
              </a:tr>
              <a:tr h="413657">
                <a:tc>
                  <a:txBody>
                    <a:bodyPr/>
                    <a:lstStyle/>
                    <a:p>
                      <a:r>
                        <a:rPr lang="en-US" sz="1050"/>
                        <a:t>3</a:t>
                      </a:r>
                    </a:p>
                  </a:txBody>
                  <a:tcPr/>
                </a:tc>
                <a:tc>
                  <a:txBody>
                    <a:bodyPr/>
                    <a:lstStyle/>
                    <a:p>
                      <a:r>
                        <a:rPr lang="en-US" sz="1050"/>
                        <a:t>Requirements</a:t>
                      </a:r>
                    </a:p>
                  </a:txBody>
                  <a:tcPr/>
                </a:tc>
                <a:tc>
                  <a:txBody>
                    <a:bodyPr/>
                    <a:lstStyle/>
                    <a:p>
                      <a:r>
                        <a:rPr lang="en-US" sz="1050"/>
                        <a:t>12/06</a:t>
                      </a:r>
                    </a:p>
                  </a:txBody>
                  <a:tcPr/>
                </a:tc>
                <a:tc>
                  <a:txBody>
                    <a:bodyPr/>
                    <a:lstStyle/>
                    <a:p>
                      <a:r>
                        <a:rPr lang="en-US" sz="1050"/>
                        <a:t>3</a:t>
                      </a:r>
                    </a:p>
                    <a:p>
                      <a:r>
                        <a:rPr lang="en-US" sz="1050"/>
                        <a:t>4</a:t>
                      </a:r>
                    </a:p>
                    <a:p>
                      <a:r>
                        <a:rPr lang="en-US" sz="1050"/>
                        <a:t>5</a:t>
                      </a:r>
                    </a:p>
                    <a:p>
                      <a:r>
                        <a:rPr lang="en-US" sz="1050"/>
                        <a:t>8</a:t>
                      </a:r>
                    </a:p>
                    <a:p>
                      <a:r>
                        <a:rPr lang="en-US" sz="1050"/>
                        <a:t>9</a:t>
                      </a:r>
                    </a:p>
                  </a:txBody>
                  <a:tcPr/>
                </a:tc>
                <a:tc>
                  <a:txBody>
                    <a:bodyPr/>
                    <a:lstStyle/>
                    <a:p>
                      <a:pPr marL="171450" indent="-171450">
                        <a:buFont typeface="Arial" panose="020B0604020202020204" pitchFamily="34" charset="0"/>
                        <a:buChar char="•"/>
                      </a:pPr>
                      <a:r>
                        <a:rPr lang="en-US" sz="1050"/>
                        <a:t>Business Requirements Document </a:t>
                      </a:r>
                    </a:p>
                    <a:p>
                      <a:pPr marL="171450" indent="-171450">
                        <a:buFont typeface="Arial" panose="020B0604020202020204" pitchFamily="34" charset="0"/>
                        <a:buChar char="•"/>
                      </a:pPr>
                      <a:r>
                        <a:rPr lang="en-US" sz="1050"/>
                        <a:t>Traceability Matrix</a:t>
                      </a:r>
                    </a:p>
                    <a:p>
                      <a:pPr marL="171450" indent="-171450">
                        <a:buFont typeface="Arial" panose="020B0604020202020204" pitchFamily="34" charset="0"/>
                        <a:buChar char="•"/>
                      </a:pPr>
                      <a:r>
                        <a:rPr lang="en-US" sz="1050"/>
                        <a:t>ADO Product backlog</a:t>
                      </a:r>
                    </a:p>
                    <a:p>
                      <a:pPr marL="171450" indent="-171450">
                        <a:buFont typeface="Arial" panose="020B0604020202020204" pitchFamily="34" charset="0"/>
                        <a:buChar char="•"/>
                      </a:pPr>
                      <a:r>
                        <a:rPr lang="en-US" sz="1050"/>
                        <a:t>Test Plan</a:t>
                      </a:r>
                    </a:p>
                    <a:p>
                      <a:pPr marL="171450" indent="-171450">
                        <a:buFont typeface="Arial" panose="020B0604020202020204" pitchFamily="34" charset="0"/>
                        <a:buChar char="•"/>
                      </a:pPr>
                      <a:r>
                        <a:rPr lang="en-US" sz="1050"/>
                        <a:t>ADO Test cases</a:t>
                      </a:r>
                    </a:p>
                  </a:txBody>
                  <a:tcPr/>
                </a:tc>
                <a:tc>
                  <a:txBody>
                    <a:bodyPr/>
                    <a:lstStyle/>
                    <a:p>
                      <a:r>
                        <a:rPr lang="en-US" sz="1050"/>
                        <a:t>12/06</a:t>
                      </a:r>
                    </a:p>
                  </a:txBody>
                  <a:tcPr/>
                </a:tc>
                <a:extLst>
                  <a:ext uri="{0D108BD9-81ED-4DB2-BD59-A6C34878D82A}">
                    <a16:rowId xmlns:a16="http://schemas.microsoft.com/office/drawing/2014/main" val="2340583947"/>
                  </a:ext>
                </a:extLst>
              </a:tr>
              <a:tr h="451693">
                <a:tc>
                  <a:txBody>
                    <a:bodyPr/>
                    <a:lstStyle/>
                    <a:p>
                      <a:r>
                        <a:rPr lang="en-US" sz="1050"/>
                        <a:t>4</a:t>
                      </a:r>
                    </a:p>
                  </a:txBody>
                  <a:tcPr/>
                </a:tc>
                <a:tc>
                  <a:txBody>
                    <a:bodyPr/>
                    <a:lstStyle/>
                    <a:p>
                      <a:r>
                        <a:rPr lang="en-US" sz="1050"/>
                        <a:t>UX/UI Application Design</a:t>
                      </a:r>
                    </a:p>
                  </a:txBody>
                  <a:tcPr/>
                </a:tc>
                <a:tc>
                  <a:txBody>
                    <a:bodyPr/>
                    <a:lstStyle/>
                    <a:p>
                      <a:r>
                        <a:rPr lang="en-US" sz="1050"/>
                        <a:t>12/22</a:t>
                      </a:r>
                    </a:p>
                  </a:txBody>
                  <a:tcPr/>
                </a:tc>
                <a:tc>
                  <a:txBody>
                    <a:bodyPr/>
                    <a:lstStyle/>
                    <a:p>
                      <a:r>
                        <a:rPr lang="en-US" sz="1050"/>
                        <a:t>1A</a:t>
                      </a:r>
                    </a:p>
                    <a:p>
                      <a:r>
                        <a:rPr lang="en-US" sz="1050"/>
                        <a:t>2A</a:t>
                      </a:r>
                    </a:p>
                    <a:p>
                      <a:r>
                        <a:rPr lang="en-US" sz="1050"/>
                        <a:t>6</a:t>
                      </a:r>
                    </a:p>
                    <a:p>
                      <a:r>
                        <a:rPr lang="en-US" sz="1050"/>
                        <a:t>7</a:t>
                      </a:r>
                    </a:p>
                  </a:txBody>
                  <a:tcPr/>
                </a:tc>
                <a:tc>
                  <a:txBody>
                    <a:bodyPr/>
                    <a:lstStyle/>
                    <a:p>
                      <a:pPr marL="171450" indent="-171450">
                        <a:buFont typeface="Arial" panose="020B0604020202020204" pitchFamily="34" charset="0"/>
                        <a:buChar char="•"/>
                      </a:pPr>
                      <a:r>
                        <a:rPr lang="en-US" sz="1050"/>
                        <a:t>High level process flows</a:t>
                      </a:r>
                    </a:p>
                    <a:p>
                      <a:pPr marL="171450" indent="-171450">
                        <a:buFont typeface="Arial" panose="020B0604020202020204" pitchFamily="34" charset="0"/>
                        <a:buChar char="•"/>
                      </a:pPr>
                      <a:r>
                        <a:rPr lang="en-US" sz="1050"/>
                        <a:t>Solution blueprint (architecture) with future state process flows</a:t>
                      </a:r>
                    </a:p>
                    <a:p>
                      <a:pPr marL="171450" indent="-171450">
                        <a:buFont typeface="Arial" panose="020B0604020202020204" pitchFamily="34" charset="0"/>
                        <a:buChar char="•"/>
                      </a:pPr>
                      <a:r>
                        <a:rPr lang="en-US" sz="1050"/>
                        <a:t>Detailed Architecture Design</a:t>
                      </a:r>
                    </a:p>
                    <a:p>
                      <a:pPr marL="171450" indent="-171450">
                        <a:buFont typeface="Arial" panose="020B0604020202020204" pitchFamily="34" charset="0"/>
                        <a:buChar char="•"/>
                      </a:pPr>
                      <a:r>
                        <a:rPr lang="en-US" sz="1050"/>
                        <a:t>Detailed Data Migration Plan</a:t>
                      </a:r>
                    </a:p>
                  </a:txBody>
                  <a:tcPr/>
                </a:tc>
                <a:tc>
                  <a:txBody>
                    <a:bodyPr/>
                    <a:lstStyle/>
                    <a:p>
                      <a:r>
                        <a:rPr lang="en-US" sz="1050"/>
                        <a:t>12/22</a:t>
                      </a:r>
                    </a:p>
                  </a:txBody>
                  <a:tcPr/>
                </a:tc>
                <a:extLst>
                  <a:ext uri="{0D108BD9-81ED-4DB2-BD59-A6C34878D82A}">
                    <a16:rowId xmlns:a16="http://schemas.microsoft.com/office/drawing/2014/main" val="4118935105"/>
                  </a:ext>
                </a:extLst>
              </a:tr>
              <a:tr h="579120">
                <a:tc>
                  <a:txBody>
                    <a:bodyPr/>
                    <a:lstStyle/>
                    <a:p>
                      <a:r>
                        <a:rPr lang="en-US" sz="1050"/>
                        <a:t>5</a:t>
                      </a:r>
                    </a:p>
                  </a:txBody>
                  <a:tcPr/>
                </a:tc>
                <a:tc>
                  <a:txBody>
                    <a:bodyPr/>
                    <a:lstStyle/>
                    <a:p>
                      <a:r>
                        <a:rPr lang="en-US" sz="1050"/>
                        <a:t>Re-platforming &amp; Portal Enhancements</a:t>
                      </a:r>
                    </a:p>
                  </a:txBody>
                  <a:tcPr/>
                </a:tc>
                <a:tc>
                  <a:txBody>
                    <a:bodyPr/>
                    <a:lstStyle/>
                    <a:p>
                      <a:r>
                        <a:rPr lang="en-US" sz="1050"/>
                        <a:t>02/28/25</a:t>
                      </a:r>
                    </a:p>
                  </a:txBody>
                  <a:tcPr/>
                </a:tc>
                <a:tc>
                  <a:txBody>
                    <a:bodyPr/>
                    <a:lstStyle/>
                    <a:p>
                      <a:r>
                        <a:rPr lang="en-US" sz="1050"/>
                        <a:t>10</a:t>
                      </a:r>
                    </a:p>
                    <a:p>
                      <a:r>
                        <a:rPr lang="en-US" sz="1050"/>
                        <a:t>11</a:t>
                      </a:r>
                    </a:p>
                    <a:p>
                      <a:r>
                        <a:rPr lang="en-US" sz="1050"/>
                        <a:t>12</a:t>
                      </a:r>
                    </a:p>
                  </a:txBody>
                  <a:tcPr/>
                </a:tc>
                <a:tc>
                  <a:txBody>
                    <a:bodyPr/>
                    <a:lstStyle/>
                    <a:p>
                      <a:pPr marL="171450" indent="-171450">
                        <a:buFont typeface="Arial" panose="020B0604020202020204" pitchFamily="34" charset="0"/>
                        <a:buChar char="•"/>
                      </a:pPr>
                      <a:r>
                        <a:rPr lang="en-US" sz="1050"/>
                        <a:t>ADO Source Code – </a:t>
                      </a:r>
                      <a:r>
                        <a:rPr lang="en-US" sz="1050" err="1"/>
                        <a:t>replatforming</a:t>
                      </a:r>
                      <a:r>
                        <a:rPr lang="en-US" sz="1050"/>
                        <a:t> &amp; enhancements</a:t>
                      </a:r>
                    </a:p>
                    <a:p>
                      <a:pPr marL="171450" indent="-171450">
                        <a:buFont typeface="Arial" panose="020B0604020202020204" pitchFamily="34" charset="0"/>
                        <a:buChar char="•"/>
                      </a:pPr>
                      <a:r>
                        <a:rPr lang="en-US" sz="1050"/>
                        <a:t>Database design – </a:t>
                      </a:r>
                      <a:r>
                        <a:rPr lang="en-US" sz="1050" err="1"/>
                        <a:t>replatforming</a:t>
                      </a:r>
                      <a:r>
                        <a:rPr lang="en-US" sz="1050"/>
                        <a:t> &amp; enhancements</a:t>
                      </a:r>
                    </a:p>
                    <a:p>
                      <a:pPr marL="171450" indent="-171450">
                        <a:buFont typeface="Arial" panose="020B0604020202020204" pitchFamily="34" charset="0"/>
                        <a:buChar char="•"/>
                      </a:pPr>
                      <a:r>
                        <a:rPr lang="en-US" sz="1050"/>
                        <a:t>ADO Sprint Backlog with developed functionality</a:t>
                      </a:r>
                    </a:p>
                  </a:txBody>
                  <a:tcPr/>
                </a:tc>
                <a:tc>
                  <a:txBody>
                    <a:bodyPr/>
                    <a:lstStyle/>
                    <a:p>
                      <a:r>
                        <a:rPr lang="en-US" sz="1050"/>
                        <a:t>02/28/25</a:t>
                      </a:r>
                    </a:p>
                  </a:txBody>
                  <a:tcPr/>
                </a:tc>
                <a:extLst>
                  <a:ext uri="{0D108BD9-81ED-4DB2-BD59-A6C34878D82A}">
                    <a16:rowId xmlns:a16="http://schemas.microsoft.com/office/drawing/2014/main" val="3832402194"/>
                  </a:ext>
                </a:extLst>
              </a:tr>
              <a:tr h="579120">
                <a:tc>
                  <a:txBody>
                    <a:bodyPr/>
                    <a:lstStyle/>
                    <a:p>
                      <a:r>
                        <a:rPr lang="en-US" sz="1050"/>
                        <a:t>6</a:t>
                      </a:r>
                    </a:p>
                  </a:txBody>
                  <a:tcPr/>
                </a:tc>
                <a:tc>
                  <a:txBody>
                    <a:bodyPr/>
                    <a:lstStyle/>
                    <a:p>
                      <a:r>
                        <a:rPr lang="en-US" sz="1050"/>
                        <a:t>UAT approvals</a:t>
                      </a:r>
                    </a:p>
                  </a:txBody>
                  <a:tcPr/>
                </a:tc>
                <a:tc>
                  <a:txBody>
                    <a:bodyPr/>
                    <a:lstStyle/>
                    <a:p>
                      <a:r>
                        <a:rPr lang="en-US" sz="1050"/>
                        <a:t>03/30/2025</a:t>
                      </a:r>
                    </a:p>
                  </a:txBody>
                  <a:tcPr/>
                </a:tc>
                <a:tc>
                  <a:txBody>
                    <a:bodyPr/>
                    <a:lstStyle/>
                    <a:p>
                      <a:r>
                        <a:rPr lang="en-US" sz="1050"/>
                        <a:t>13</a:t>
                      </a:r>
                    </a:p>
                    <a:p>
                      <a:r>
                        <a:rPr lang="en-US" sz="1050"/>
                        <a:t>14</a:t>
                      </a:r>
                    </a:p>
                    <a:p>
                      <a:r>
                        <a:rPr lang="en-US" sz="1050"/>
                        <a:t>15</a:t>
                      </a:r>
                    </a:p>
                    <a:p>
                      <a:r>
                        <a:rPr lang="en-US" sz="1050"/>
                        <a:t>16</a:t>
                      </a:r>
                    </a:p>
                  </a:txBody>
                  <a:tcPr/>
                </a:tc>
                <a:tc>
                  <a:txBody>
                    <a:bodyPr/>
                    <a:lstStyle/>
                    <a:p>
                      <a:pPr marL="171450" indent="-171450">
                        <a:buFont typeface="Arial" panose="020B0604020202020204" pitchFamily="34" charset="0"/>
                        <a:buChar char="•"/>
                      </a:pPr>
                      <a:r>
                        <a:rPr lang="en-US" sz="1050"/>
                        <a:t>Test Execution Summary Report</a:t>
                      </a:r>
                    </a:p>
                    <a:p>
                      <a:pPr marL="171450" indent="-171450">
                        <a:buFont typeface="Arial" panose="020B0604020202020204" pitchFamily="34" charset="0"/>
                        <a:buChar char="•"/>
                      </a:pPr>
                      <a:r>
                        <a:rPr lang="en-US" sz="1050"/>
                        <a:t>User Manual for end users</a:t>
                      </a:r>
                    </a:p>
                    <a:p>
                      <a:pPr marL="171450" indent="-171450">
                        <a:buFont typeface="Arial" panose="020B0604020202020204" pitchFamily="34" charset="0"/>
                        <a:buChar char="•"/>
                      </a:pPr>
                      <a:r>
                        <a:rPr lang="en-US" sz="1050"/>
                        <a:t>User Training</a:t>
                      </a:r>
                    </a:p>
                    <a:p>
                      <a:pPr marL="171450" indent="-171450">
                        <a:buFont typeface="Arial" panose="020B0604020202020204" pitchFamily="34" charset="0"/>
                        <a:buChar char="•"/>
                      </a:pPr>
                      <a:r>
                        <a:rPr lang="en-US" sz="1050"/>
                        <a:t>UAT Sign off by Business &amp; Technical Stakeholders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50"/>
                        <a:t>03/30/2025</a:t>
                      </a:r>
                    </a:p>
                    <a:p>
                      <a:endParaRPr lang="en-US" sz="1050"/>
                    </a:p>
                  </a:txBody>
                  <a:tcPr/>
                </a:tc>
                <a:extLst>
                  <a:ext uri="{0D108BD9-81ED-4DB2-BD59-A6C34878D82A}">
                    <a16:rowId xmlns:a16="http://schemas.microsoft.com/office/drawing/2014/main" val="3588077059"/>
                  </a:ext>
                </a:extLst>
              </a:tr>
              <a:tr h="579120">
                <a:tc>
                  <a:txBody>
                    <a:bodyPr/>
                    <a:lstStyle/>
                    <a:p>
                      <a:r>
                        <a:rPr lang="en-US" sz="1050"/>
                        <a:t>7</a:t>
                      </a:r>
                    </a:p>
                  </a:txBody>
                  <a:tcPr/>
                </a:tc>
                <a:tc>
                  <a:txBody>
                    <a:bodyPr/>
                    <a:lstStyle/>
                    <a:p>
                      <a:r>
                        <a:rPr lang="en-US" sz="1050"/>
                        <a:t>Go-Live + Hypercare Support</a:t>
                      </a:r>
                    </a:p>
                  </a:txBody>
                  <a:tcPr/>
                </a:tc>
                <a:tc>
                  <a:txBody>
                    <a:bodyPr/>
                    <a:lstStyle/>
                    <a:p>
                      <a:r>
                        <a:rPr lang="en-US" sz="1050"/>
                        <a:t>04/27/2025</a:t>
                      </a:r>
                    </a:p>
                  </a:txBody>
                  <a:tcPr/>
                </a:tc>
                <a:tc>
                  <a:txBody>
                    <a:bodyPr/>
                    <a:lstStyle/>
                    <a:p>
                      <a:r>
                        <a:rPr lang="en-US" sz="1050"/>
                        <a:t>17</a:t>
                      </a:r>
                    </a:p>
                    <a:p>
                      <a:r>
                        <a:rPr lang="en-US" sz="1050"/>
                        <a:t>18</a:t>
                      </a:r>
                    </a:p>
                    <a:p>
                      <a:r>
                        <a:rPr lang="en-US" sz="1050"/>
                        <a:t>19</a:t>
                      </a:r>
                    </a:p>
                    <a:p>
                      <a:r>
                        <a:rPr lang="en-US" sz="1050"/>
                        <a:t>20</a:t>
                      </a:r>
                    </a:p>
                  </a:txBody>
                  <a:tcPr/>
                </a:tc>
                <a:tc>
                  <a:txBody>
                    <a:bodyPr/>
                    <a:lstStyle/>
                    <a:p>
                      <a:pPr marL="171450" indent="-171450">
                        <a:buFont typeface="Arial" panose="020B0604020202020204" pitchFamily="34" charset="0"/>
                        <a:buChar char="•"/>
                      </a:pPr>
                      <a:r>
                        <a:rPr lang="en-US" sz="1050"/>
                        <a:t>Go-Live</a:t>
                      </a:r>
                    </a:p>
                    <a:p>
                      <a:pPr marL="171450" indent="-171450">
                        <a:buFont typeface="Arial" panose="020B0604020202020204" pitchFamily="34" charset="0"/>
                        <a:buChar char="•"/>
                      </a:pPr>
                      <a:r>
                        <a:rPr lang="en-US" sz="1050"/>
                        <a:t>Transition to Operations Documentation</a:t>
                      </a:r>
                    </a:p>
                    <a:p>
                      <a:pPr marL="171450" indent="-171450">
                        <a:buFont typeface="Arial" panose="020B0604020202020204" pitchFamily="34" charset="0"/>
                        <a:buChar char="•"/>
                      </a:pPr>
                      <a:r>
                        <a:rPr lang="en-US" sz="1050"/>
                        <a:t>Handoff to Production Support Technical Teams</a:t>
                      </a:r>
                    </a:p>
                    <a:p>
                      <a:pPr marL="171450" indent="-171450">
                        <a:buFont typeface="Arial" panose="020B0604020202020204" pitchFamily="34" charset="0"/>
                        <a:buChar char="•"/>
                      </a:pPr>
                      <a:r>
                        <a:rPr lang="en-US" sz="1050"/>
                        <a:t>Hyper care support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50"/>
                        <a:t>04/27/2025</a:t>
                      </a:r>
                    </a:p>
                    <a:p>
                      <a:endParaRPr lang="en-US" sz="1050"/>
                    </a:p>
                  </a:txBody>
                  <a:tcPr/>
                </a:tc>
                <a:extLst>
                  <a:ext uri="{0D108BD9-81ED-4DB2-BD59-A6C34878D82A}">
                    <a16:rowId xmlns:a16="http://schemas.microsoft.com/office/drawing/2014/main" val="4245920915"/>
                  </a:ext>
                </a:extLst>
              </a:tr>
            </a:tbl>
          </a:graphicData>
        </a:graphic>
      </p:graphicFrame>
    </p:spTree>
    <p:extLst>
      <p:ext uri="{BB962C8B-B14F-4D97-AF65-F5344CB8AC3E}">
        <p14:creationId xmlns:p14="http://schemas.microsoft.com/office/powerpoint/2010/main" val="4159043221"/>
      </p:ext>
    </p:extLst>
  </p:cSld>
  <p:clrMapOvr>
    <a:masterClrMapping/>
  </p:clrMapOvr>
  <p:transition spd="med">
    <p:wipe dir="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A507D5-E26B-09FC-583A-02C64F051142}"/>
              </a:ext>
            </a:extLst>
          </p:cNvPr>
          <p:cNvSpPr>
            <a:spLocks noGrp="1"/>
          </p:cNvSpPr>
          <p:nvPr>
            <p:ph type="title"/>
          </p:nvPr>
        </p:nvSpPr>
        <p:spPr/>
        <p:txBody>
          <a:bodyPr/>
          <a:lstStyle/>
          <a:p>
            <a:r>
              <a:rPr lang="en-US"/>
              <a:t>Project Timeline – To be revised</a:t>
            </a:r>
          </a:p>
        </p:txBody>
      </p:sp>
      <p:sp>
        <p:nvSpPr>
          <p:cNvPr id="4" name="Slide Number Placeholder 3">
            <a:extLst>
              <a:ext uri="{FF2B5EF4-FFF2-40B4-BE49-F238E27FC236}">
                <a16:creationId xmlns:a16="http://schemas.microsoft.com/office/drawing/2014/main" id="{CB51FA1E-A000-E67C-6261-7EA7386E9B1B}"/>
              </a:ext>
            </a:extLst>
          </p:cNvPr>
          <p:cNvSpPr>
            <a:spLocks noGrp="1"/>
          </p:cNvSpPr>
          <p:nvPr>
            <p:ph type="sldNum" sz="quarter" idx="4"/>
          </p:nvPr>
        </p:nvSpPr>
        <p:spPr/>
        <p:txBody>
          <a:bodyPr/>
          <a:lstStyle/>
          <a:p>
            <a:pPr fontAlgn="base">
              <a:spcBef>
                <a:spcPct val="0"/>
              </a:spcBef>
              <a:spcAft>
                <a:spcPct val="0"/>
              </a:spcAft>
            </a:pPr>
            <a:fld id="{FAD7BA16-B2D5-D54C-893C-26B8E5DA63D8}" type="slidenum">
              <a:rPr lang="en-US" smtClean="0">
                <a:cs typeface="Arial" charset="0"/>
              </a:rPr>
              <a:pPr fontAlgn="base">
                <a:spcBef>
                  <a:spcPct val="0"/>
                </a:spcBef>
                <a:spcAft>
                  <a:spcPct val="0"/>
                </a:spcAft>
              </a:pPr>
              <a:t>23</a:t>
            </a:fld>
            <a:endParaRPr lang="en-US">
              <a:cs typeface="Arial" charset="0"/>
            </a:endParaRPr>
          </a:p>
        </p:txBody>
      </p:sp>
      <p:pic>
        <p:nvPicPr>
          <p:cNvPr id="6" name="Picture 5">
            <a:extLst>
              <a:ext uri="{FF2B5EF4-FFF2-40B4-BE49-F238E27FC236}">
                <a16:creationId xmlns:a16="http://schemas.microsoft.com/office/drawing/2014/main" id="{315CA7D8-CF8B-5593-E33C-CA52F2D9B0D0}"/>
              </a:ext>
            </a:extLst>
          </p:cNvPr>
          <p:cNvPicPr>
            <a:picLocks noChangeAspect="1"/>
          </p:cNvPicPr>
          <p:nvPr/>
        </p:nvPicPr>
        <p:blipFill>
          <a:blip r:embed="rId2"/>
          <a:stretch>
            <a:fillRect/>
          </a:stretch>
        </p:blipFill>
        <p:spPr>
          <a:xfrm>
            <a:off x="-8965" y="1435615"/>
            <a:ext cx="12192000" cy="1436365"/>
          </a:xfrm>
          <a:prstGeom prst="rect">
            <a:avLst/>
          </a:prstGeom>
          <a:ln>
            <a:noFill/>
          </a:ln>
          <a:effectLst>
            <a:outerShdw blurRad="190500" algn="tl" rotWithShape="0">
              <a:srgbClr val="000000">
                <a:alpha val="70000"/>
              </a:srgbClr>
            </a:outerShdw>
          </a:effectLst>
        </p:spPr>
      </p:pic>
      <p:graphicFrame>
        <p:nvGraphicFramePr>
          <p:cNvPr id="3" name="Table 2">
            <a:extLst>
              <a:ext uri="{FF2B5EF4-FFF2-40B4-BE49-F238E27FC236}">
                <a16:creationId xmlns:a16="http://schemas.microsoft.com/office/drawing/2014/main" id="{BF5345BA-0091-AB52-8A55-7A07DB9AB296}"/>
              </a:ext>
            </a:extLst>
          </p:cNvPr>
          <p:cNvGraphicFramePr>
            <a:graphicFrameLocks noGrp="1"/>
          </p:cNvGraphicFramePr>
          <p:nvPr/>
        </p:nvGraphicFramePr>
        <p:xfrm>
          <a:off x="73597" y="3368248"/>
          <a:ext cx="12033126" cy="1192778"/>
        </p:xfrm>
        <a:graphic>
          <a:graphicData uri="http://schemas.openxmlformats.org/drawingml/2006/table">
            <a:tbl>
              <a:tblPr firstRow="1" bandRow="1">
                <a:tableStyleId>{5C22544A-7EE6-4342-B048-85BDC9FD1C3A}</a:tableStyleId>
              </a:tblPr>
              <a:tblGrid>
                <a:gridCol w="668507">
                  <a:extLst>
                    <a:ext uri="{9D8B030D-6E8A-4147-A177-3AD203B41FA5}">
                      <a16:colId xmlns:a16="http://schemas.microsoft.com/office/drawing/2014/main" val="277799552"/>
                    </a:ext>
                  </a:extLst>
                </a:gridCol>
                <a:gridCol w="668507">
                  <a:extLst>
                    <a:ext uri="{9D8B030D-6E8A-4147-A177-3AD203B41FA5}">
                      <a16:colId xmlns:a16="http://schemas.microsoft.com/office/drawing/2014/main" val="2154108922"/>
                    </a:ext>
                  </a:extLst>
                </a:gridCol>
                <a:gridCol w="668507">
                  <a:extLst>
                    <a:ext uri="{9D8B030D-6E8A-4147-A177-3AD203B41FA5}">
                      <a16:colId xmlns:a16="http://schemas.microsoft.com/office/drawing/2014/main" val="497346803"/>
                    </a:ext>
                  </a:extLst>
                </a:gridCol>
                <a:gridCol w="668507">
                  <a:extLst>
                    <a:ext uri="{9D8B030D-6E8A-4147-A177-3AD203B41FA5}">
                      <a16:colId xmlns:a16="http://schemas.microsoft.com/office/drawing/2014/main" val="1974821985"/>
                    </a:ext>
                  </a:extLst>
                </a:gridCol>
                <a:gridCol w="668507">
                  <a:extLst>
                    <a:ext uri="{9D8B030D-6E8A-4147-A177-3AD203B41FA5}">
                      <a16:colId xmlns:a16="http://schemas.microsoft.com/office/drawing/2014/main" val="1278772824"/>
                    </a:ext>
                  </a:extLst>
                </a:gridCol>
                <a:gridCol w="668507">
                  <a:extLst>
                    <a:ext uri="{9D8B030D-6E8A-4147-A177-3AD203B41FA5}">
                      <a16:colId xmlns:a16="http://schemas.microsoft.com/office/drawing/2014/main" val="3286326800"/>
                    </a:ext>
                  </a:extLst>
                </a:gridCol>
                <a:gridCol w="668507">
                  <a:extLst>
                    <a:ext uri="{9D8B030D-6E8A-4147-A177-3AD203B41FA5}">
                      <a16:colId xmlns:a16="http://schemas.microsoft.com/office/drawing/2014/main" val="618837397"/>
                    </a:ext>
                  </a:extLst>
                </a:gridCol>
                <a:gridCol w="668507">
                  <a:extLst>
                    <a:ext uri="{9D8B030D-6E8A-4147-A177-3AD203B41FA5}">
                      <a16:colId xmlns:a16="http://schemas.microsoft.com/office/drawing/2014/main" val="191065068"/>
                    </a:ext>
                  </a:extLst>
                </a:gridCol>
                <a:gridCol w="668507">
                  <a:extLst>
                    <a:ext uri="{9D8B030D-6E8A-4147-A177-3AD203B41FA5}">
                      <a16:colId xmlns:a16="http://schemas.microsoft.com/office/drawing/2014/main" val="1390796454"/>
                    </a:ext>
                  </a:extLst>
                </a:gridCol>
                <a:gridCol w="668507">
                  <a:extLst>
                    <a:ext uri="{9D8B030D-6E8A-4147-A177-3AD203B41FA5}">
                      <a16:colId xmlns:a16="http://schemas.microsoft.com/office/drawing/2014/main" val="1872535147"/>
                    </a:ext>
                  </a:extLst>
                </a:gridCol>
                <a:gridCol w="668507">
                  <a:extLst>
                    <a:ext uri="{9D8B030D-6E8A-4147-A177-3AD203B41FA5}">
                      <a16:colId xmlns:a16="http://schemas.microsoft.com/office/drawing/2014/main" val="748928399"/>
                    </a:ext>
                  </a:extLst>
                </a:gridCol>
                <a:gridCol w="668507">
                  <a:extLst>
                    <a:ext uri="{9D8B030D-6E8A-4147-A177-3AD203B41FA5}">
                      <a16:colId xmlns:a16="http://schemas.microsoft.com/office/drawing/2014/main" val="76843200"/>
                    </a:ext>
                  </a:extLst>
                </a:gridCol>
                <a:gridCol w="668507">
                  <a:extLst>
                    <a:ext uri="{9D8B030D-6E8A-4147-A177-3AD203B41FA5}">
                      <a16:colId xmlns:a16="http://schemas.microsoft.com/office/drawing/2014/main" val="300912752"/>
                    </a:ext>
                  </a:extLst>
                </a:gridCol>
                <a:gridCol w="668507">
                  <a:extLst>
                    <a:ext uri="{9D8B030D-6E8A-4147-A177-3AD203B41FA5}">
                      <a16:colId xmlns:a16="http://schemas.microsoft.com/office/drawing/2014/main" val="2007681547"/>
                    </a:ext>
                  </a:extLst>
                </a:gridCol>
                <a:gridCol w="668507">
                  <a:extLst>
                    <a:ext uri="{9D8B030D-6E8A-4147-A177-3AD203B41FA5}">
                      <a16:colId xmlns:a16="http://schemas.microsoft.com/office/drawing/2014/main" val="3939829909"/>
                    </a:ext>
                  </a:extLst>
                </a:gridCol>
                <a:gridCol w="668507">
                  <a:extLst>
                    <a:ext uri="{9D8B030D-6E8A-4147-A177-3AD203B41FA5}">
                      <a16:colId xmlns:a16="http://schemas.microsoft.com/office/drawing/2014/main" val="3370026078"/>
                    </a:ext>
                  </a:extLst>
                </a:gridCol>
                <a:gridCol w="668507">
                  <a:extLst>
                    <a:ext uri="{9D8B030D-6E8A-4147-A177-3AD203B41FA5}">
                      <a16:colId xmlns:a16="http://schemas.microsoft.com/office/drawing/2014/main" val="657860747"/>
                    </a:ext>
                  </a:extLst>
                </a:gridCol>
                <a:gridCol w="668507">
                  <a:extLst>
                    <a:ext uri="{9D8B030D-6E8A-4147-A177-3AD203B41FA5}">
                      <a16:colId xmlns:a16="http://schemas.microsoft.com/office/drawing/2014/main" val="2747036389"/>
                    </a:ext>
                  </a:extLst>
                </a:gridCol>
              </a:tblGrid>
              <a:tr h="20429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750" b="0">
                          <a:solidFill>
                            <a:schemeClr val="tx1">
                              <a:lumMod val="65000"/>
                              <a:lumOff val="35000"/>
                            </a:schemeClr>
                          </a:solidFill>
                          <a:latin typeface="+mn-lt"/>
                        </a:rPr>
                        <a:t>Oct 28, ‘24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750" b="0">
                          <a:solidFill>
                            <a:schemeClr val="tx1">
                              <a:lumMod val="65000"/>
                              <a:lumOff val="35000"/>
                            </a:schemeClr>
                          </a:solidFill>
                          <a:latin typeface="+mn-lt"/>
                        </a:rPr>
                        <a:t>Nov 11, ‘24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750" b="0">
                          <a:solidFill>
                            <a:schemeClr val="tx1">
                              <a:lumMod val="65000"/>
                              <a:lumOff val="35000"/>
                            </a:schemeClr>
                          </a:solidFill>
                          <a:latin typeface="+mn-lt"/>
                        </a:rPr>
                        <a:t>Nov 25, ‘24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a:ln>
                            <a:noFill/>
                          </a:ln>
                          <a:solidFill>
                            <a:srgbClr val="000000">
                              <a:lumMod val="65000"/>
                              <a:lumOff val="35000"/>
                            </a:srgbClr>
                          </a:solidFill>
                          <a:effectLst/>
                          <a:uLnTx/>
                          <a:uFillTx/>
                          <a:latin typeface="+mn-lt"/>
                          <a:ea typeface="+mn-ea"/>
                          <a:cs typeface="+mn-cs"/>
                        </a:rPr>
                        <a:t>Dec 09, ‘24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a:ln>
                            <a:noFill/>
                          </a:ln>
                          <a:solidFill>
                            <a:srgbClr val="000000">
                              <a:lumMod val="65000"/>
                              <a:lumOff val="35000"/>
                            </a:srgbClr>
                          </a:solidFill>
                          <a:effectLst/>
                          <a:uLnTx/>
                          <a:uFillTx/>
                          <a:latin typeface="+mn-lt"/>
                          <a:ea typeface="+mn-ea"/>
                          <a:cs typeface="+mn-cs"/>
                        </a:rPr>
                        <a:t>Dec 23, ‘24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a:ln>
                            <a:noFill/>
                          </a:ln>
                          <a:solidFill>
                            <a:srgbClr val="000000">
                              <a:lumMod val="65000"/>
                              <a:lumOff val="35000"/>
                            </a:srgbClr>
                          </a:solidFill>
                          <a:effectLst/>
                          <a:uLnTx/>
                          <a:uFillTx/>
                          <a:latin typeface="+mn-lt"/>
                          <a:ea typeface="+mn-ea"/>
                          <a:cs typeface="+mn-cs"/>
                        </a:rPr>
                        <a:t>Jan 06, ‘25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a:ln>
                            <a:noFill/>
                          </a:ln>
                          <a:solidFill>
                            <a:srgbClr val="000000">
                              <a:lumMod val="65000"/>
                              <a:lumOff val="35000"/>
                            </a:srgbClr>
                          </a:solidFill>
                          <a:effectLst/>
                          <a:uLnTx/>
                          <a:uFillTx/>
                          <a:latin typeface="+mn-lt"/>
                          <a:ea typeface="+mn-ea"/>
                          <a:cs typeface="+mn-cs"/>
                        </a:rPr>
                        <a:t>Jan 20, ‘25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a:ln>
                            <a:noFill/>
                          </a:ln>
                          <a:solidFill>
                            <a:srgbClr val="000000">
                              <a:lumMod val="65000"/>
                              <a:lumOff val="35000"/>
                            </a:srgbClr>
                          </a:solidFill>
                          <a:effectLst/>
                          <a:uLnTx/>
                          <a:uFillTx/>
                          <a:latin typeface="+mn-lt"/>
                          <a:ea typeface="+mn-ea"/>
                          <a:cs typeface="+mn-cs"/>
                        </a:rPr>
                        <a:t>Feb 03, ‘25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a:ln>
                            <a:noFill/>
                          </a:ln>
                          <a:solidFill>
                            <a:srgbClr val="000000">
                              <a:lumMod val="65000"/>
                              <a:lumOff val="35000"/>
                            </a:srgbClr>
                          </a:solidFill>
                          <a:effectLst/>
                          <a:uLnTx/>
                          <a:uFillTx/>
                          <a:latin typeface="+mn-lt"/>
                          <a:ea typeface="+mn-ea"/>
                          <a:cs typeface="+mn-cs"/>
                        </a:rPr>
                        <a:t>Jan 17, ‘25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a:ln>
                            <a:noFill/>
                          </a:ln>
                          <a:solidFill>
                            <a:srgbClr val="000000">
                              <a:lumMod val="65000"/>
                              <a:lumOff val="35000"/>
                            </a:srgbClr>
                          </a:solidFill>
                          <a:effectLst/>
                          <a:uLnTx/>
                          <a:uFillTx/>
                          <a:latin typeface="+mn-lt"/>
                          <a:ea typeface="+mn-ea"/>
                          <a:cs typeface="+mn-cs"/>
                        </a:rPr>
                        <a:t>Mar 03, ‘25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a:ln>
                            <a:noFill/>
                          </a:ln>
                          <a:solidFill>
                            <a:srgbClr val="000000">
                              <a:lumMod val="65000"/>
                              <a:lumOff val="35000"/>
                            </a:srgbClr>
                          </a:solidFill>
                          <a:effectLst/>
                          <a:uLnTx/>
                          <a:uFillTx/>
                          <a:latin typeface="+mn-lt"/>
                          <a:ea typeface="+mn-ea"/>
                          <a:cs typeface="+mn-cs"/>
                        </a:rPr>
                        <a:t>Mar 17, ‘25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a:ln>
                            <a:noFill/>
                          </a:ln>
                          <a:solidFill>
                            <a:srgbClr val="000000">
                              <a:lumMod val="65000"/>
                              <a:lumOff val="35000"/>
                            </a:srgbClr>
                          </a:solidFill>
                          <a:effectLst/>
                          <a:uLnTx/>
                          <a:uFillTx/>
                          <a:latin typeface="+mn-lt"/>
                          <a:ea typeface="+mn-ea"/>
                          <a:cs typeface="+mn-cs"/>
                        </a:rPr>
                        <a:t>Mar 31, ‘25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a:ln>
                            <a:noFill/>
                          </a:ln>
                          <a:solidFill>
                            <a:srgbClr val="000000">
                              <a:lumMod val="65000"/>
                              <a:lumOff val="35000"/>
                            </a:srgbClr>
                          </a:solidFill>
                          <a:effectLst/>
                          <a:uLnTx/>
                          <a:uFillTx/>
                          <a:latin typeface="+mn-lt"/>
                          <a:ea typeface="+mn-ea"/>
                          <a:cs typeface="+mn-cs"/>
                        </a:rPr>
                        <a:t>Apr 14, ‘25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a:ln>
                            <a:noFill/>
                          </a:ln>
                          <a:solidFill>
                            <a:srgbClr val="000000">
                              <a:lumMod val="65000"/>
                              <a:lumOff val="35000"/>
                            </a:srgbClr>
                          </a:solidFill>
                          <a:effectLst/>
                          <a:uLnTx/>
                          <a:uFillTx/>
                          <a:latin typeface="+mn-lt"/>
                          <a:ea typeface="+mn-ea"/>
                          <a:cs typeface="+mn-cs"/>
                        </a:rPr>
                        <a:t>Apr 28, ‘25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a:ln>
                            <a:noFill/>
                          </a:ln>
                          <a:solidFill>
                            <a:srgbClr val="000000">
                              <a:lumMod val="65000"/>
                              <a:lumOff val="35000"/>
                            </a:srgbClr>
                          </a:solidFill>
                          <a:effectLst/>
                          <a:uLnTx/>
                          <a:uFillTx/>
                          <a:latin typeface="+mn-lt"/>
                          <a:ea typeface="+mn-ea"/>
                          <a:cs typeface="+mn-cs"/>
                        </a:rPr>
                        <a:t>May 12, ‘25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a:ln>
                            <a:noFill/>
                          </a:ln>
                          <a:solidFill>
                            <a:srgbClr val="000000">
                              <a:lumMod val="65000"/>
                              <a:lumOff val="35000"/>
                            </a:srgbClr>
                          </a:solidFill>
                          <a:effectLst/>
                          <a:uLnTx/>
                          <a:uFillTx/>
                          <a:latin typeface="+mn-lt"/>
                          <a:ea typeface="+mn-ea"/>
                          <a:cs typeface="+mn-cs"/>
                        </a:rPr>
                        <a:t>May 26, ‘25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a:ln>
                            <a:noFill/>
                          </a:ln>
                          <a:solidFill>
                            <a:srgbClr val="000000">
                              <a:lumMod val="65000"/>
                              <a:lumOff val="35000"/>
                            </a:srgbClr>
                          </a:solidFill>
                          <a:effectLst/>
                          <a:uLnTx/>
                          <a:uFillTx/>
                          <a:latin typeface="+mn-lt"/>
                          <a:ea typeface="+mn-ea"/>
                          <a:cs typeface="+mn-cs"/>
                        </a:rPr>
                        <a:t>Jun 09, ‘25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a:ln>
                            <a:noFill/>
                          </a:ln>
                          <a:solidFill>
                            <a:srgbClr val="000000">
                              <a:lumMod val="65000"/>
                              <a:lumOff val="35000"/>
                            </a:srgbClr>
                          </a:solidFill>
                          <a:effectLst/>
                          <a:uLnTx/>
                          <a:uFillTx/>
                          <a:latin typeface="+mn-lt"/>
                          <a:ea typeface="+mn-ea"/>
                          <a:cs typeface="+mn-cs"/>
                        </a:rPr>
                        <a:t>Jun 23, ‘25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2791462517"/>
                  </a:ext>
                </a:extLst>
              </a:tr>
              <a:tr h="987038">
                <a:tc>
                  <a:txBody>
                    <a:bodyPr/>
                    <a:lstStyle/>
                    <a:p>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77827274"/>
                  </a:ext>
                </a:extLst>
              </a:tr>
            </a:tbl>
          </a:graphicData>
        </a:graphic>
      </p:graphicFrame>
      <p:sp>
        <p:nvSpPr>
          <p:cNvPr id="5" name="Rectangle 4">
            <a:extLst>
              <a:ext uri="{FF2B5EF4-FFF2-40B4-BE49-F238E27FC236}">
                <a16:creationId xmlns:a16="http://schemas.microsoft.com/office/drawing/2014/main" id="{229D4CF5-13D4-A205-0B8B-9497CE18D4BE}"/>
              </a:ext>
            </a:extLst>
          </p:cNvPr>
          <p:cNvSpPr/>
          <p:nvPr/>
        </p:nvSpPr>
        <p:spPr>
          <a:xfrm>
            <a:off x="73597" y="3618564"/>
            <a:ext cx="2361012" cy="692146"/>
          </a:xfrm>
          <a:prstGeom prst="rect">
            <a:avLst/>
          </a:prstGeom>
          <a:solidFill>
            <a:srgbClr val="DFEBF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800" b="1">
                <a:solidFill>
                  <a:sysClr val="windowText" lastClr="000000"/>
                </a:solidFill>
              </a:rPr>
              <a:t>Discovery – Requirement Elicitation (BRD)</a:t>
            </a:r>
          </a:p>
          <a:p>
            <a:r>
              <a:rPr lang="en-US" sz="800" b="1">
                <a:solidFill>
                  <a:sysClr val="windowText" lastClr="000000"/>
                </a:solidFill>
              </a:rPr>
              <a:t>Architecture Design &amp; Re-platforming Planning</a:t>
            </a:r>
          </a:p>
        </p:txBody>
      </p:sp>
      <p:sp>
        <p:nvSpPr>
          <p:cNvPr id="7" name="Rectangle 6">
            <a:extLst>
              <a:ext uri="{FF2B5EF4-FFF2-40B4-BE49-F238E27FC236}">
                <a16:creationId xmlns:a16="http://schemas.microsoft.com/office/drawing/2014/main" id="{1B24C9D9-CBB9-0954-21D5-4F373D7AEE71}"/>
              </a:ext>
            </a:extLst>
          </p:cNvPr>
          <p:cNvSpPr/>
          <p:nvPr/>
        </p:nvSpPr>
        <p:spPr>
          <a:xfrm>
            <a:off x="2454065" y="3618564"/>
            <a:ext cx="1262002" cy="692146"/>
          </a:xfrm>
          <a:prstGeom prst="rect">
            <a:avLst/>
          </a:prstGeom>
          <a:solidFill>
            <a:srgbClr val="E7E6E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800" b="1">
                <a:solidFill>
                  <a:sysClr val="windowText" lastClr="000000"/>
                </a:solidFill>
              </a:rPr>
              <a:t>Integrate Bulletin Board System Portal with Marketer Portal</a:t>
            </a:r>
          </a:p>
        </p:txBody>
      </p:sp>
      <p:sp>
        <p:nvSpPr>
          <p:cNvPr id="8" name="Rectangle 7">
            <a:extLst>
              <a:ext uri="{FF2B5EF4-FFF2-40B4-BE49-F238E27FC236}">
                <a16:creationId xmlns:a16="http://schemas.microsoft.com/office/drawing/2014/main" id="{0EB22E9F-C008-25B2-9149-BBCD422598AD}"/>
              </a:ext>
            </a:extLst>
          </p:cNvPr>
          <p:cNvSpPr/>
          <p:nvPr/>
        </p:nvSpPr>
        <p:spPr>
          <a:xfrm>
            <a:off x="4132519" y="3665171"/>
            <a:ext cx="1300480" cy="692146"/>
          </a:xfrm>
          <a:prstGeom prst="rect">
            <a:avLst/>
          </a:prstGeom>
          <a:solidFill>
            <a:srgbClr val="E7E6E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800" b="1">
                <a:solidFill>
                  <a:sysClr val="windowText" lastClr="000000"/>
                </a:solidFill>
              </a:rPr>
              <a:t>Re-platform Map Center Portal</a:t>
            </a:r>
          </a:p>
        </p:txBody>
      </p:sp>
      <p:sp>
        <p:nvSpPr>
          <p:cNvPr id="9" name="Rectangle 8">
            <a:extLst>
              <a:ext uri="{FF2B5EF4-FFF2-40B4-BE49-F238E27FC236}">
                <a16:creationId xmlns:a16="http://schemas.microsoft.com/office/drawing/2014/main" id="{DED56925-1F33-798D-DC8C-7389A29BB62C}"/>
              </a:ext>
            </a:extLst>
          </p:cNvPr>
          <p:cNvSpPr/>
          <p:nvPr/>
        </p:nvSpPr>
        <p:spPr>
          <a:xfrm>
            <a:off x="8448032" y="3618564"/>
            <a:ext cx="672289" cy="692146"/>
          </a:xfrm>
          <a:prstGeom prst="rect">
            <a:avLst/>
          </a:prstGeom>
          <a:solidFill>
            <a:srgbClr val="E7E6E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800" b="1">
                <a:solidFill>
                  <a:sysClr val="windowText" lastClr="000000"/>
                </a:solidFill>
              </a:rPr>
              <a:t>Reporting Enhancements</a:t>
            </a:r>
          </a:p>
        </p:txBody>
      </p:sp>
      <p:sp>
        <p:nvSpPr>
          <p:cNvPr id="10" name="Rectangle 9">
            <a:extLst>
              <a:ext uri="{FF2B5EF4-FFF2-40B4-BE49-F238E27FC236}">
                <a16:creationId xmlns:a16="http://schemas.microsoft.com/office/drawing/2014/main" id="{F3804B23-5B59-CE94-932B-FECB8A78EEAA}"/>
              </a:ext>
            </a:extLst>
          </p:cNvPr>
          <p:cNvSpPr/>
          <p:nvPr/>
        </p:nvSpPr>
        <p:spPr>
          <a:xfrm>
            <a:off x="3634502" y="4214953"/>
            <a:ext cx="767903" cy="692146"/>
          </a:xfrm>
          <a:prstGeom prst="rect">
            <a:avLst/>
          </a:prstGeom>
          <a:solidFill>
            <a:srgbClr val="DFEBF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800" b="1">
                <a:solidFill>
                  <a:sysClr val="windowText" lastClr="000000"/>
                </a:solidFill>
              </a:rPr>
              <a:t>Re-platform Account Inquiry Portal</a:t>
            </a:r>
          </a:p>
        </p:txBody>
      </p:sp>
      <p:sp>
        <p:nvSpPr>
          <p:cNvPr id="11" name="Rectangle 10">
            <a:extLst>
              <a:ext uri="{FF2B5EF4-FFF2-40B4-BE49-F238E27FC236}">
                <a16:creationId xmlns:a16="http://schemas.microsoft.com/office/drawing/2014/main" id="{E1FB9177-B781-DA95-A962-D94AE23F89E6}"/>
              </a:ext>
            </a:extLst>
          </p:cNvPr>
          <p:cNvSpPr/>
          <p:nvPr/>
        </p:nvSpPr>
        <p:spPr>
          <a:xfrm>
            <a:off x="5135984" y="4219545"/>
            <a:ext cx="1300480" cy="692146"/>
          </a:xfrm>
          <a:prstGeom prst="rect">
            <a:avLst/>
          </a:prstGeom>
          <a:solidFill>
            <a:srgbClr val="DFEBF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800" b="1">
                <a:solidFill>
                  <a:sysClr val="windowText" lastClr="000000"/>
                </a:solidFill>
              </a:rPr>
              <a:t>Re-platform Supplier Diversity Portal</a:t>
            </a:r>
          </a:p>
        </p:txBody>
      </p:sp>
      <p:sp>
        <p:nvSpPr>
          <p:cNvPr id="12" name="Rectangle 11">
            <a:extLst>
              <a:ext uri="{FF2B5EF4-FFF2-40B4-BE49-F238E27FC236}">
                <a16:creationId xmlns:a16="http://schemas.microsoft.com/office/drawing/2014/main" id="{43720C30-C536-AE15-3D98-C4E3C8060254}"/>
              </a:ext>
            </a:extLst>
          </p:cNvPr>
          <p:cNvSpPr/>
          <p:nvPr/>
        </p:nvSpPr>
        <p:spPr>
          <a:xfrm>
            <a:off x="9140548" y="4211214"/>
            <a:ext cx="1300480" cy="692146"/>
          </a:xfrm>
          <a:prstGeom prst="rect">
            <a:avLst/>
          </a:prstGeom>
          <a:solidFill>
            <a:srgbClr val="DFEBF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800" b="1">
                <a:solidFill>
                  <a:sysClr val="windowText" lastClr="000000"/>
                </a:solidFill>
              </a:rPr>
              <a:t>UAT</a:t>
            </a:r>
          </a:p>
        </p:txBody>
      </p:sp>
      <p:sp>
        <p:nvSpPr>
          <p:cNvPr id="13" name="Rectangle 12">
            <a:extLst>
              <a:ext uri="{FF2B5EF4-FFF2-40B4-BE49-F238E27FC236}">
                <a16:creationId xmlns:a16="http://schemas.microsoft.com/office/drawing/2014/main" id="{CAFAFBFE-B6E8-877E-96A7-7994F20B42E6}"/>
              </a:ext>
            </a:extLst>
          </p:cNvPr>
          <p:cNvSpPr/>
          <p:nvPr/>
        </p:nvSpPr>
        <p:spPr>
          <a:xfrm>
            <a:off x="9875327" y="4557287"/>
            <a:ext cx="678777" cy="501441"/>
          </a:xfrm>
          <a:prstGeom prst="rect">
            <a:avLst/>
          </a:prstGeom>
          <a:noFill/>
          <a:ln w="3175">
            <a:solidFill>
              <a:srgbClr val="3668B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800" b="1">
                <a:solidFill>
                  <a:sysClr val="windowText" lastClr="000000"/>
                </a:solidFill>
              </a:rPr>
              <a:t>Go/No-Go Decision</a:t>
            </a:r>
          </a:p>
        </p:txBody>
      </p:sp>
      <p:sp>
        <p:nvSpPr>
          <p:cNvPr id="14" name="Rectangle 13">
            <a:extLst>
              <a:ext uri="{FF2B5EF4-FFF2-40B4-BE49-F238E27FC236}">
                <a16:creationId xmlns:a16="http://schemas.microsoft.com/office/drawing/2014/main" id="{12D49D02-8582-4EE8-03E1-67CF0FB0B390}"/>
              </a:ext>
            </a:extLst>
          </p:cNvPr>
          <p:cNvSpPr/>
          <p:nvPr/>
        </p:nvSpPr>
        <p:spPr>
          <a:xfrm>
            <a:off x="10441028" y="3713512"/>
            <a:ext cx="323268" cy="692146"/>
          </a:xfrm>
          <a:prstGeom prst="rect">
            <a:avLst/>
          </a:prstGeom>
          <a:noFill/>
          <a:ln w="3175">
            <a:solidFill>
              <a:srgbClr val="3668B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sz="800" b="1">
              <a:solidFill>
                <a:sysClr val="windowText" lastClr="000000"/>
              </a:solidFill>
            </a:endParaRPr>
          </a:p>
        </p:txBody>
      </p:sp>
      <p:sp>
        <p:nvSpPr>
          <p:cNvPr id="15" name="Rectangle 14">
            <a:extLst>
              <a:ext uri="{FF2B5EF4-FFF2-40B4-BE49-F238E27FC236}">
                <a16:creationId xmlns:a16="http://schemas.microsoft.com/office/drawing/2014/main" id="{0C90C42A-AA5C-FCC0-F21C-6F526A6C1EAC}"/>
              </a:ext>
            </a:extLst>
          </p:cNvPr>
          <p:cNvSpPr/>
          <p:nvPr/>
        </p:nvSpPr>
        <p:spPr>
          <a:xfrm>
            <a:off x="10764296" y="4214472"/>
            <a:ext cx="1326205" cy="692146"/>
          </a:xfrm>
          <a:prstGeom prst="rect">
            <a:avLst/>
          </a:prstGeom>
          <a:noFill/>
          <a:ln w="3175">
            <a:solidFill>
              <a:srgbClr val="3668B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800" b="1">
                <a:solidFill>
                  <a:sysClr val="windowText" lastClr="000000"/>
                </a:solidFill>
              </a:rPr>
              <a:t>Hypercare</a:t>
            </a:r>
          </a:p>
        </p:txBody>
      </p:sp>
      <p:sp>
        <p:nvSpPr>
          <p:cNvPr id="16" name="Rectangle 15">
            <a:extLst>
              <a:ext uri="{FF2B5EF4-FFF2-40B4-BE49-F238E27FC236}">
                <a16:creationId xmlns:a16="http://schemas.microsoft.com/office/drawing/2014/main" id="{7047E45E-1900-F99A-D3C9-100D57283E50}"/>
              </a:ext>
            </a:extLst>
          </p:cNvPr>
          <p:cNvSpPr/>
          <p:nvPr/>
        </p:nvSpPr>
        <p:spPr>
          <a:xfrm>
            <a:off x="11795767" y="3626250"/>
            <a:ext cx="323268" cy="593295"/>
          </a:xfrm>
          <a:prstGeom prst="rect">
            <a:avLst/>
          </a:prstGeom>
          <a:noFill/>
          <a:ln w="3175">
            <a:solidFill>
              <a:srgbClr val="3668B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sz="800" b="1">
              <a:solidFill>
                <a:sysClr val="windowText" lastClr="000000"/>
              </a:solidFill>
            </a:endParaRPr>
          </a:p>
        </p:txBody>
      </p:sp>
      <p:sp>
        <p:nvSpPr>
          <p:cNvPr id="17" name="Rectangle 16">
            <a:extLst>
              <a:ext uri="{FF2B5EF4-FFF2-40B4-BE49-F238E27FC236}">
                <a16:creationId xmlns:a16="http://schemas.microsoft.com/office/drawing/2014/main" id="{2AAF86BA-D298-96FC-EF1E-D75F72F0829B}"/>
              </a:ext>
            </a:extLst>
          </p:cNvPr>
          <p:cNvSpPr/>
          <p:nvPr/>
        </p:nvSpPr>
        <p:spPr>
          <a:xfrm>
            <a:off x="6188028" y="3640539"/>
            <a:ext cx="1300480" cy="692146"/>
          </a:xfrm>
          <a:prstGeom prst="rect">
            <a:avLst/>
          </a:prstGeom>
          <a:solidFill>
            <a:srgbClr val="E7E6E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800" b="1">
                <a:solidFill>
                  <a:sysClr val="windowText" lastClr="000000"/>
                </a:solidFill>
              </a:rPr>
              <a:t>Re-platform Energy Assistance Portal</a:t>
            </a:r>
          </a:p>
        </p:txBody>
      </p:sp>
      <p:sp>
        <p:nvSpPr>
          <p:cNvPr id="18" name="Rectangle 17">
            <a:extLst>
              <a:ext uri="{FF2B5EF4-FFF2-40B4-BE49-F238E27FC236}">
                <a16:creationId xmlns:a16="http://schemas.microsoft.com/office/drawing/2014/main" id="{6693966D-834B-0504-B032-9C81B0A7BAE3}"/>
              </a:ext>
            </a:extLst>
          </p:cNvPr>
          <p:cNvSpPr/>
          <p:nvPr/>
        </p:nvSpPr>
        <p:spPr>
          <a:xfrm>
            <a:off x="7318030" y="4236928"/>
            <a:ext cx="1431550" cy="692146"/>
          </a:xfrm>
          <a:prstGeom prst="rect">
            <a:avLst/>
          </a:prstGeom>
          <a:solidFill>
            <a:srgbClr val="DFEBF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800" b="1">
                <a:solidFill>
                  <a:sysClr val="windowText" lastClr="000000"/>
                </a:solidFill>
              </a:rPr>
              <a:t>UI Portal’s &amp; Design Enhancements</a:t>
            </a:r>
          </a:p>
        </p:txBody>
      </p:sp>
      <p:sp>
        <p:nvSpPr>
          <p:cNvPr id="19" name="Rectangle 18">
            <a:extLst>
              <a:ext uri="{FF2B5EF4-FFF2-40B4-BE49-F238E27FC236}">
                <a16:creationId xmlns:a16="http://schemas.microsoft.com/office/drawing/2014/main" id="{A32B7C72-58E5-3DE9-6BA2-563C95953883}"/>
              </a:ext>
            </a:extLst>
          </p:cNvPr>
          <p:cNvSpPr/>
          <p:nvPr/>
        </p:nvSpPr>
        <p:spPr>
          <a:xfrm>
            <a:off x="26895" y="3288941"/>
            <a:ext cx="12120674" cy="1898374"/>
          </a:xfrm>
          <a:prstGeom prst="rect">
            <a:avLst/>
          </a:prstGeom>
          <a:noFill/>
          <a:ln w="3175">
            <a:solidFill>
              <a:schemeClr val="tx1">
                <a:lumMod val="65000"/>
                <a:lumOff val="3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16AA3C13-8550-EEEA-1641-9B74F66424BB}"/>
              </a:ext>
            </a:extLst>
          </p:cNvPr>
          <p:cNvSpPr txBox="1"/>
          <p:nvPr/>
        </p:nvSpPr>
        <p:spPr>
          <a:xfrm>
            <a:off x="10136570" y="3712878"/>
            <a:ext cx="835068" cy="338554"/>
          </a:xfrm>
          <a:prstGeom prst="rect">
            <a:avLst/>
          </a:prstGeom>
          <a:noFill/>
        </p:spPr>
        <p:txBody>
          <a:bodyPr wrap="square" rtlCol="0">
            <a:spAutoFit/>
          </a:bodyPr>
          <a:lstStyle/>
          <a:p>
            <a:pPr algn="r"/>
            <a:r>
              <a:rPr lang="en-US" sz="800" b="1"/>
              <a:t>Promote to Prod</a:t>
            </a:r>
          </a:p>
        </p:txBody>
      </p:sp>
      <p:sp>
        <p:nvSpPr>
          <p:cNvPr id="21" name="TextBox 20">
            <a:extLst>
              <a:ext uri="{FF2B5EF4-FFF2-40B4-BE49-F238E27FC236}">
                <a16:creationId xmlns:a16="http://schemas.microsoft.com/office/drawing/2014/main" id="{B70F9BB0-C80D-4301-82DF-B77214961153}"/>
              </a:ext>
            </a:extLst>
          </p:cNvPr>
          <p:cNvSpPr txBox="1"/>
          <p:nvPr/>
        </p:nvSpPr>
        <p:spPr>
          <a:xfrm>
            <a:off x="11262312" y="3683638"/>
            <a:ext cx="644675" cy="215444"/>
          </a:xfrm>
          <a:prstGeom prst="rect">
            <a:avLst/>
          </a:prstGeom>
          <a:noFill/>
        </p:spPr>
        <p:txBody>
          <a:bodyPr wrap="square" rtlCol="0">
            <a:spAutoFit/>
          </a:bodyPr>
          <a:lstStyle/>
          <a:p>
            <a:pPr algn="r"/>
            <a:r>
              <a:rPr lang="en-US" sz="800" b="1"/>
              <a:t>Closeout</a:t>
            </a:r>
          </a:p>
        </p:txBody>
      </p:sp>
      <p:sp>
        <p:nvSpPr>
          <p:cNvPr id="22" name="Rectangle 21">
            <a:extLst>
              <a:ext uri="{FF2B5EF4-FFF2-40B4-BE49-F238E27FC236}">
                <a16:creationId xmlns:a16="http://schemas.microsoft.com/office/drawing/2014/main" id="{DA3E7042-18C8-AC97-4F7D-F1241C21ECB5}"/>
              </a:ext>
            </a:extLst>
          </p:cNvPr>
          <p:cNvSpPr/>
          <p:nvPr/>
        </p:nvSpPr>
        <p:spPr>
          <a:xfrm>
            <a:off x="2454064" y="5252336"/>
            <a:ext cx="6686483" cy="501468"/>
          </a:xfrm>
          <a:prstGeom prst="rect">
            <a:avLst/>
          </a:prstGeom>
          <a:solidFill>
            <a:schemeClr val="accent4">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b="1">
                <a:solidFill>
                  <a:sysClr val="windowText" lastClr="000000"/>
                </a:solidFill>
              </a:rPr>
              <a:t>Development Sprints</a:t>
            </a:r>
          </a:p>
        </p:txBody>
      </p:sp>
      <p:sp>
        <p:nvSpPr>
          <p:cNvPr id="23" name="Rectangle 22">
            <a:extLst>
              <a:ext uri="{FF2B5EF4-FFF2-40B4-BE49-F238E27FC236}">
                <a16:creationId xmlns:a16="http://schemas.microsoft.com/office/drawing/2014/main" id="{9AEFB475-E08F-CEC9-DC0D-3D4A65A76ED2}"/>
              </a:ext>
            </a:extLst>
          </p:cNvPr>
          <p:cNvSpPr/>
          <p:nvPr/>
        </p:nvSpPr>
        <p:spPr>
          <a:xfrm>
            <a:off x="26896" y="5243106"/>
            <a:ext cx="2407714" cy="501468"/>
          </a:xfrm>
          <a:prstGeom prst="rect">
            <a:avLst/>
          </a:prstGeom>
          <a:solidFill>
            <a:schemeClr val="accent4">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b="1">
                <a:solidFill>
                  <a:sysClr val="windowText" lastClr="000000"/>
                </a:solidFill>
              </a:rPr>
              <a:t>Discovery, Requirements and Design</a:t>
            </a:r>
          </a:p>
        </p:txBody>
      </p:sp>
      <p:sp>
        <p:nvSpPr>
          <p:cNvPr id="24" name="Rectangle 23">
            <a:extLst>
              <a:ext uri="{FF2B5EF4-FFF2-40B4-BE49-F238E27FC236}">
                <a16:creationId xmlns:a16="http://schemas.microsoft.com/office/drawing/2014/main" id="{6971A674-7C45-10D0-EC26-AA239BF9648E}"/>
              </a:ext>
            </a:extLst>
          </p:cNvPr>
          <p:cNvSpPr/>
          <p:nvPr/>
        </p:nvSpPr>
        <p:spPr>
          <a:xfrm>
            <a:off x="9160001" y="5243106"/>
            <a:ext cx="1604295" cy="501468"/>
          </a:xfrm>
          <a:prstGeom prst="rect">
            <a:avLst/>
          </a:prstGeom>
          <a:solidFill>
            <a:schemeClr val="accent4">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b="1">
                <a:solidFill>
                  <a:sysClr val="windowText" lastClr="000000"/>
                </a:solidFill>
              </a:rPr>
              <a:t>UAT &amp; Go-Live</a:t>
            </a:r>
          </a:p>
        </p:txBody>
      </p:sp>
      <p:sp>
        <p:nvSpPr>
          <p:cNvPr id="25" name="Rectangle 24">
            <a:extLst>
              <a:ext uri="{FF2B5EF4-FFF2-40B4-BE49-F238E27FC236}">
                <a16:creationId xmlns:a16="http://schemas.microsoft.com/office/drawing/2014/main" id="{B4CD4F41-FD3C-3FDB-D354-00BCD56DF43D}"/>
              </a:ext>
            </a:extLst>
          </p:cNvPr>
          <p:cNvSpPr/>
          <p:nvPr/>
        </p:nvSpPr>
        <p:spPr>
          <a:xfrm>
            <a:off x="10782226" y="5243106"/>
            <a:ext cx="1383273" cy="501468"/>
          </a:xfrm>
          <a:prstGeom prst="rect">
            <a:avLst/>
          </a:prstGeom>
          <a:solidFill>
            <a:schemeClr val="accent4">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b="1">
                <a:solidFill>
                  <a:sysClr val="windowText" lastClr="000000"/>
                </a:solidFill>
              </a:rPr>
              <a:t>Hypercare</a:t>
            </a:r>
          </a:p>
        </p:txBody>
      </p:sp>
    </p:spTree>
    <p:extLst>
      <p:ext uri="{BB962C8B-B14F-4D97-AF65-F5344CB8AC3E}">
        <p14:creationId xmlns:p14="http://schemas.microsoft.com/office/powerpoint/2010/main" val="2458466121"/>
      </p:ext>
    </p:extLst>
  </p:cSld>
  <p:clrMapOvr>
    <a:masterClrMapping/>
  </p:clrMapOvr>
  <p:transition spd="med">
    <p:wipe dir="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EE4C93-0350-8BE4-F6D7-DC2FAE33AE5C}"/>
              </a:ext>
            </a:extLst>
          </p:cNvPr>
          <p:cNvSpPr>
            <a:spLocks noGrp="1"/>
          </p:cNvSpPr>
          <p:nvPr>
            <p:ph type="title"/>
          </p:nvPr>
        </p:nvSpPr>
        <p:spPr/>
        <p:txBody>
          <a:bodyPr/>
          <a:lstStyle/>
          <a:p>
            <a:r>
              <a:rPr lang="en-US"/>
              <a:t>Project Objectives and Expected Business Outcomes</a:t>
            </a:r>
          </a:p>
        </p:txBody>
      </p:sp>
      <p:sp>
        <p:nvSpPr>
          <p:cNvPr id="4" name="Slide Number Placeholder 3">
            <a:extLst>
              <a:ext uri="{FF2B5EF4-FFF2-40B4-BE49-F238E27FC236}">
                <a16:creationId xmlns:a16="http://schemas.microsoft.com/office/drawing/2014/main" id="{D3362B68-5958-D3C3-7465-C2223AFB3C9F}"/>
              </a:ext>
            </a:extLst>
          </p:cNvPr>
          <p:cNvSpPr>
            <a:spLocks noGrp="1"/>
          </p:cNvSpPr>
          <p:nvPr>
            <p:ph type="sldNum" sz="quarter" idx="4"/>
          </p:nvPr>
        </p:nvSpPr>
        <p:spPr/>
        <p:txBody>
          <a:bodyPr/>
          <a:lstStyle/>
          <a:p>
            <a:pPr fontAlgn="base">
              <a:spcBef>
                <a:spcPct val="0"/>
              </a:spcBef>
              <a:spcAft>
                <a:spcPct val="0"/>
              </a:spcAft>
            </a:pPr>
            <a:fld id="{FAD7BA16-B2D5-D54C-893C-26B8E5DA63D8}" type="slidenum">
              <a:rPr lang="en-US" smtClean="0">
                <a:cs typeface="Arial" charset="0"/>
              </a:rPr>
              <a:pPr fontAlgn="base">
                <a:spcBef>
                  <a:spcPct val="0"/>
                </a:spcBef>
                <a:spcAft>
                  <a:spcPct val="0"/>
                </a:spcAft>
              </a:pPr>
              <a:t>3</a:t>
            </a:fld>
            <a:endParaRPr lang="en-US">
              <a:cs typeface="Arial" charset="0"/>
            </a:endParaRPr>
          </a:p>
        </p:txBody>
      </p:sp>
      <p:graphicFrame>
        <p:nvGraphicFramePr>
          <p:cNvPr id="5" name="Table 4">
            <a:extLst>
              <a:ext uri="{FF2B5EF4-FFF2-40B4-BE49-F238E27FC236}">
                <a16:creationId xmlns:a16="http://schemas.microsoft.com/office/drawing/2014/main" id="{46A69F6B-82F5-441A-855A-3032F34BF751}"/>
              </a:ext>
            </a:extLst>
          </p:cNvPr>
          <p:cNvGraphicFramePr>
            <a:graphicFrameLocks noGrp="1"/>
          </p:cNvGraphicFramePr>
          <p:nvPr>
            <p:extLst>
              <p:ext uri="{D42A27DB-BD31-4B8C-83A1-F6EECF244321}">
                <p14:modId xmlns:p14="http://schemas.microsoft.com/office/powerpoint/2010/main" val="964903622"/>
              </p:ext>
            </p:extLst>
          </p:nvPr>
        </p:nvGraphicFramePr>
        <p:xfrm>
          <a:off x="457198" y="1600510"/>
          <a:ext cx="11274551" cy="1245762"/>
        </p:xfrm>
        <a:graphic>
          <a:graphicData uri="http://schemas.openxmlformats.org/drawingml/2006/table">
            <a:tbl>
              <a:tblPr firstRow="1" bandRow="1">
                <a:tableStyleId>{5C22544A-7EE6-4342-B048-85BDC9FD1C3A}</a:tableStyleId>
              </a:tblPr>
              <a:tblGrid>
                <a:gridCol w="11274551">
                  <a:extLst>
                    <a:ext uri="{9D8B030D-6E8A-4147-A177-3AD203B41FA5}">
                      <a16:colId xmlns:a16="http://schemas.microsoft.com/office/drawing/2014/main" val="1345224065"/>
                    </a:ext>
                  </a:extLst>
                </a:gridCol>
              </a:tblGrid>
              <a:tr h="244581">
                <a:tc>
                  <a:txBody>
                    <a:bodyPr/>
                    <a:lstStyle/>
                    <a:p>
                      <a:r>
                        <a:rPr lang="en-US"/>
                        <a:t>PROJECT OBJECTIVES</a:t>
                      </a: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accent1">
                        <a:lumMod val="50000"/>
                      </a:schemeClr>
                    </a:solidFill>
                  </a:tcPr>
                </a:tc>
                <a:extLst>
                  <a:ext uri="{0D108BD9-81ED-4DB2-BD59-A6C34878D82A}">
                    <a16:rowId xmlns:a16="http://schemas.microsoft.com/office/drawing/2014/main" val="2029777043"/>
                  </a:ext>
                </a:extLst>
              </a:tr>
              <a:tr h="880002">
                <a:tc>
                  <a:txBody>
                    <a:bodyPr/>
                    <a:lstStyle/>
                    <a:p>
                      <a:pPr lvl="0"/>
                      <a:r>
                        <a:rPr lang="en-US" sz="1800" b="0" kern="1200">
                          <a:solidFill>
                            <a:schemeClr val="dk1"/>
                          </a:solidFill>
                          <a:effectLst/>
                          <a:latin typeface="+mn-lt"/>
                          <a:ea typeface="+mn-ea"/>
                          <a:cs typeface="+mn-cs"/>
                        </a:rPr>
                        <a:t>WGL’s objective is to mitigate these risks by re-platforming the portals onto modern technologies while adding targeted enhancements. </a:t>
                      </a:r>
                      <a:endParaRPr lang="en-CA" sz="1800" kern="1200">
                        <a:solidFill>
                          <a:schemeClr val="dk1"/>
                        </a:solidFill>
                        <a:effectLst/>
                        <a:latin typeface="+mn-lt"/>
                        <a:ea typeface="+mn-ea"/>
                        <a:cs typeface="+mn-cs"/>
                      </a:endParaRP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540292361"/>
                  </a:ext>
                </a:extLst>
              </a:tr>
            </a:tbl>
          </a:graphicData>
        </a:graphic>
      </p:graphicFrame>
      <p:graphicFrame>
        <p:nvGraphicFramePr>
          <p:cNvPr id="6" name="Table 5">
            <a:extLst>
              <a:ext uri="{FF2B5EF4-FFF2-40B4-BE49-F238E27FC236}">
                <a16:creationId xmlns:a16="http://schemas.microsoft.com/office/drawing/2014/main" id="{C5EB33FD-CBDE-F4BC-35FE-9158418FE52B}"/>
              </a:ext>
            </a:extLst>
          </p:cNvPr>
          <p:cNvGraphicFramePr>
            <a:graphicFrameLocks noGrp="1"/>
          </p:cNvGraphicFramePr>
          <p:nvPr>
            <p:extLst>
              <p:ext uri="{D42A27DB-BD31-4B8C-83A1-F6EECF244321}">
                <p14:modId xmlns:p14="http://schemas.microsoft.com/office/powerpoint/2010/main" val="3047516968"/>
              </p:ext>
            </p:extLst>
          </p:nvPr>
        </p:nvGraphicFramePr>
        <p:xfrm>
          <a:off x="457197" y="3018168"/>
          <a:ext cx="11274551" cy="2795269"/>
        </p:xfrm>
        <a:graphic>
          <a:graphicData uri="http://schemas.openxmlformats.org/drawingml/2006/table">
            <a:tbl>
              <a:tblPr firstRow="1" bandRow="1">
                <a:tableStyleId>{5C22544A-7EE6-4342-B048-85BDC9FD1C3A}</a:tableStyleId>
              </a:tblPr>
              <a:tblGrid>
                <a:gridCol w="11274551">
                  <a:extLst>
                    <a:ext uri="{9D8B030D-6E8A-4147-A177-3AD203B41FA5}">
                      <a16:colId xmlns:a16="http://schemas.microsoft.com/office/drawing/2014/main" val="1345224065"/>
                    </a:ext>
                  </a:extLst>
                </a:gridCol>
              </a:tblGrid>
              <a:tr h="328434">
                <a:tc>
                  <a:txBody>
                    <a:bodyPr/>
                    <a:lstStyle/>
                    <a:p>
                      <a:r>
                        <a:rPr lang="en-US"/>
                        <a:t>EXPECTED BUSINESS OUTCOMES</a:t>
                      </a: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accent1">
                        <a:lumMod val="50000"/>
                      </a:schemeClr>
                    </a:solidFill>
                  </a:tcPr>
                </a:tc>
                <a:extLst>
                  <a:ext uri="{0D108BD9-81ED-4DB2-BD59-A6C34878D82A}">
                    <a16:rowId xmlns:a16="http://schemas.microsoft.com/office/drawing/2014/main" val="2029777043"/>
                  </a:ext>
                </a:extLst>
              </a:tr>
              <a:tr h="2429509">
                <a:tc>
                  <a:txBody>
                    <a:bodyPr/>
                    <a:lstStyle/>
                    <a:p>
                      <a:pPr marL="342900" indent="-342900">
                        <a:buAutoNum type="arabicParenR"/>
                      </a:pPr>
                      <a:r>
                        <a:rPr lang="en-CA" sz="1800" kern="1200">
                          <a:solidFill>
                            <a:schemeClr val="dk1"/>
                          </a:solidFill>
                          <a:effectLst/>
                          <a:latin typeface="+mn-lt"/>
                          <a:ea typeface="+mn-ea"/>
                          <a:cs typeface="+mn-cs"/>
                        </a:rPr>
                        <a:t>Successful migration of remaining eService portals to a unified and user centric cloud platform.</a:t>
                      </a:r>
                    </a:p>
                    <a:p>
                      <a:pPr marL="342900" indent="-342900">
                        <a:buAutoNum type="arabicParenR"/>
                      </a:pPr>
                      <a:r>
                        <a:rPr lang="en-CA" sz="1800" kern="1200">
                          <a:solidFill>
                            <a:schemeClr val="dk1"/>
                          </a:solidFill>
                          <a:effectLst/>
                          <a:latin typeface="+mn-lt"/>
                          <a:ea typeface="+mn-ea"/>
                          <a:cs typeface="+mn-cs"/>
                        </a:rPr>
                        <a:t>Modernization of certain functionality for some or all re-platformed portals:</a:t>
                      </a:r>
                    </a:p>
                    <a:p>
                      <a:pPr marL="342900" indent="-342900">
                        <a:buFont typeface="Arial" panose="020B0604020202020204" pitchFamily="34" charset="0"/>
                        <a:buChar char="•"/>
                      </a:pPr>
                      <a:r>
                        <a:rPr lang="en-CA" sz="1800" kern="1200">
                          <a:solidFill>
                            <a:schemeClr val="dk1"/>
                          </a:solidFill>
                          <a:effectLst/>
                          <a:latin typeface="+mn-lt"/>
                          <a:ea typeface="+mn-ea"/>
                          <a:cs typeface="+mn-cs"/>
                        </a:rPr>
                        <a:t>Centralized login and optimized profile management</a:t>
                      </a:r>
                    </a:p>
                    <a:p>
                      <a:pPr marL="342900" indent="-342900">
                        <a:buFont typeface="Arial" panose="020B0604020202020204" pitchFamily="34" charset="0"/>
                        <a:buChar char="•"/>
                      </a:pPr>
                      <a:r>
                        <a:rPr lang="en-CA" sz="1800" kern="1200">
                          <a:solidFill>
                            <a:schemeClr val="dk1"/>
                          </a:solidFill>
                          <a:effectLst/>
                          <a:latin typeface="+mn-lt"/>
                          <a:ea typeface="+mn-ea"/>
                          <a:cs typeface="+mn-cs"/>
                        </a:rPr>
                        <a:t>Portals’ extensive reporting enhancements</a:t>
                      </a:r>
                    </a:p>
                    <a:p>
                      <a:pPr marL="342900" indent="-342900">
                        <a:buFont typeface="Arial" panose="020B0604020202020204" pitchFamily="34" charset="0"/>
                        <a:buChar char="•"/>
                      </a:pPr>
                      <a:r>
                        <a:rPr lang="en-CA" sz="1800" kern="1200">
                          <a:solidFill>
                            <a:schemeClr val="dk1"/>
                          </a:solidFill>
                          <a:effectLst/>
                          <a:latin typeface="+mn-lt"/>
                          <a:ea typeface="+mn-ea"/>
                          <a:cs typeface="+mn-cs"/>
                        </a:rPr>
                        <a:t>Consolidation of Marketer and Bulletin Board System portals</a:t>
                      </a:r>
                    </a:p>
                    <a:p>
                      <a:pPr marL="342900" indent="-342900">
                        <a:buFont typeface="Arial" panose="020B0604020202020204" pitchFamily="34" charset="0"/>
                        <a:buChar char="•"/>
                      </a:pPr>
                      <a:r>
                        <a:rPr lang="en-CA" sz="1800" kern="1200">
                          <a:solidFill>
                            <a:schemeClr val="dk1"/>
                          </a:solidFill>
                          <a:effectLst/>
                          <a:latin typeface="+mn-lt"/>
                          <a:ea typeface="+mn-ea"/>
                          <a:cs typeface="+mn-cs"/>
                        </a:rPr>
                        <a:t>Energy Assistance integration with SAP as well as significant UI upgrades</a:t>
                      </a:r>
                    </a:p>
                    <a:p>
                      <a:pPr marL="342900" indent="-342900">
                        <a:buAutoNum type="arabicParenR"/>
                      </a:pPr>
                      <a:endParaRPr lang="en-US" sz="1200"/>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540292361"/>
                  </a:ext>
                </a:extLst>
              </a:tr>
            </a:tbl>
          </a:graphicData>
        </a:graphic>
      </p:graphicFrame>
    </p:spTree>
    <p:extLst>
      <p:ext uri="{BB962C8B-B14F-4D97-AF65-F5344CB8AC3E}">
        <p14:creationId xmlns:p14="http://schemas.microsoft.com/office/powerpoint/2010/main" val="1524863382"/>
      </p:ext>
    </p:extLst>
  </p:cSld>
  <p:clrMapOvr>
    <a:masterClrMapping/>
  </p:clrMapOvr>
  <p:transition spd="med">
    <p:wipe dir="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603B64-71A8-7929-D23D-7D9AF122C791}"/>
              </a:ext>
            </a:extLst>
          </p:cNvPr>
          <p:cNvSpPr>
            <a:spLocks noGrp="1"/>
          </p:cNvSpPr>
          <p:nvPr>
            <p:ph type="title"/>
          </p:nvPr>
        </p:nvSpPr>
        <p:spPr>
          <a:xfrm>
            <a:off x="182983" y="243164"/>
            <a:ext cx="11752964" cy="1005840"/>
          </a:xfrm>
        </p:spPr>
        <p:txBody>
          <a:bodyPr/>
          <a:lstStyle/>
          <a:p>
            <a:r>
              <a:rPr lang="en-US" err="1"/>
              <a:t>eServices</a:t>
            </a:r>
            <a:r>
              <a:rPr lang="en-US"/>
              <a:t> </a:t>
            </a:r>
            <a:r>
              <a:rPr lang="en-US" err="1"/>
              <a:t>Replatforming</a:t>
            </a:r>
            <a:r>
              <a:rPr lang="en-US"/>
              <a:t> Project Governance and Team Structure</a:t>
            </a:r>
          </a:p>
        </p:txBody>
      </p:sp>
      <p:sp>
        <p:nvSpPr>
          <p:cNvPr id="4" name="Slide Number Placeholder 3">
            <a:extLst>
              <a:ext uri="{FF2B5EF4-FFF2-40B4-BE49-F238E27FC236}">
                <a16:creationId xmlns:a16="http://schemas.microsoft.com/office/drawing/2014/main" id="{58BCA14B-E095-860D-6A12-24C90B5F901C}"/>
              </a:ext>
            </a:extLst>
          </p:cNvPr>
          <p:cNvSpPr>
            <a:spLocks noGrp="1"/>
          </p:cNvSpPr>
          <p:nvPr>
            <p:ph type="sldNum" sz="quarter" idx="4"/>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AD7BA16-B2D5-D54C-893C-26B8E5DA63D8}" type="slidenum">
              <a:rPr kumimoji="0" lang="en-US" sz="1200" b="0" i="0" u="none" strike="noStrike" kern="1200" cap="none" spc="0" normalizeH="0" baseline="0" noProof="0" smtClean="0">
                <a:ln>
                  <a:noFill/>
                </a:ln>
                <a:solidFill>
                  <a:srgbClr val="FFFFFF"/>
                </a:solidFill>
                <a:effectLst/>
                <a:uLnTx/>
                <a:uFillTx/>
                <a:latin typeface="Segoe UI"/>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4</a:t>
            </a:fld>
            <a:endParaRPr kumimoji="0" lang="en-US" sz="1200" b="0" i="0" u="none" strike="noStrike" kern="1200" cap="none" spc="0" normalizeH="0" baseline="0" noProof="0">
              <a:ln>
                <a:noFill/>
              </a:ln>
              <a:solidFill>
                <a:srgbClr val="FFFFFF"/>
              </a:solidFill>
              <a:effectLst/>
              <a:uLnTx/>
              <a:uFillTx/>
              <a:latin typeface="Segoe UI"/>
              <a:ea typeface="+mn-ea"/>
              <a:cs typeface="Arial" charset="0"/>
            </a:endParaRPr>
          </a:p>
        </p:txBody>
      </p:sp>
      <p:sp>
        <p:nvSpPr>
          <p:cNvPr id="13" name="Rectangle 12">
            <a:extLst>
              <a:ext uri="{FF2B5EF4-FFF2-40B4-BE49-F238E27FC236}">
                <a16:creationId xmlns:a16="http://schemas.microsoft.com/office/drawing/2014/main" id="{C0052716-15F9-1D9E-3826-D055C3CC5A03}"/>
              </a:ext>
            </a:extLst>
          </p:cNvPr>
          <p:cNvSpPr/>
          <p:nvPr/>
        </p:nvSpPr>
        <p:spPr>
          <a:xfrm>
            <a:off x="1755270" y="3621696"/>
            <a:ext cx="8681459" cy="963117"/>
          </a:xfrm>
          <a:prstGeom prst="rect">
            <a:avLst/>
          </a:prstGeom>
          <a:noFill/>
          <a:ln w="12700" cap="flat" cmpd="sng" algn="ctr">
            <a:solidFill>
              <a:schemeClr val="tx2"/>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Segoe UI"/>
              <a:ea typeface="+mn-ea"/>
              <a:cs typeface="Arial"/>
              <a:sym typeface="Arial"/>
            </a:endParaRPr>
          </a:p>
        </p:txBody>
      </p:sp>
      <p:sp>
        <p:nvSpPr>
          <p:cNvPr id="14" name="Rectangle 13">
            <a:extLst>
              <a:ext uri="{FF2B5EF4-FFF2-40B4-BE49-F238E27FC236}">
                <a16:creationId xmlns:a16="http://schemas.microsoft.com/office/drawing/2014/main" id="{08E2F6BF-6B7D-888C-7781-507FD33890A0}"/>
              </a:ext>
            </a:extLst>
          </p:cNvPr>
          <p:cNvSpPr/>
          <p:nvPr/>
        </p:nvSpPr>
        <p:spPr>
          <a:xfrm>
            <a:off x="2055827" y="3920606"/>
            <a:ext cx="1878388" cy="439434"/>
          </a:xfrm>
          <a:prstGeom prst="rect">
            <a:avLst/>
          </a:prstGeom>
          <a:solidFill>
            <a:srgbClr val="56A0D3">
              <a:lumMod val="60000"/>
              <a:lumOff val="40000"/>
            </a:srgbClr>
          </a:solidFill>
          <a:ln w="3175" cap="flat" cmpd="sng" algn="ctr">
            <a:no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algn="ctr" defTabSz="914377">
              <a:lnSpc>
                <a:spcPct val="107000"/>
              </a:lnSpc>
              <a:buClr>
                <a:srgbClr val="000000"/>
              </a:buClr>
            </a:pPr>
            <a:r>
              <a:rPr lang="en-US" sz="900" b="1" kern="0">
                <a:solidFill>
                  <a:srgbClr val="000000"/>
                </a:solidFill>
                <a:latin typeface="Segoe UI"/>
                <a:cs typeface="Calibri" panose="020F0502020204030204" pitchFamily="34" charset="0"/>
                <a:sym typeface="Arial"/>
              </a:rPr>
              <a:t>Gabby Salvador</a:t>
            </a:r>
          </a:p>
          <a:p>
            <a:pPr algn="ctr" defTabSz="914377">
              <a:lnSpc>
                <a:spcPct val="107000"/>
              </a:lnSpc>
              <a:buClr>
                <a:srgbClr val="000000"/>
              </a:buClr>
            </a:pPr>
            <a:r>
              <a:rPr lang="en-US" sz="900" i="1" kern="0">
                <a:solidFill>
                  <a:srgbClr val="000000"/>
                </a:solidFill>
                <a:latin typeface="Segoe UI"/>
                <a:cs typeface="Calibri" panose="020F0502020204030204" pitchFamily="34" charset="0"/>
                <a:sym typeface="Arial"/>
              </a:rPr>
              <a:t>Business Functional Lead</a:t>
            </a:r>
          </a:p>
        </p:txBody>
      </p:sp>
      <p:sp>
        <p:nvSpPr>
          <p:cNvPr id="16" name="Rectangle 15">
            <a:extLst>
              <a:ext uri="{FF2B5EF4-FFF2-40B4-BE49-F238E27FC236}">
                <a16:creationId xmlns:a16="http://schemas.microsoft.com/office/drawing/2014/main" id="{A6DC21C0-6C44-56F4-7B27-F9B85DEDEAC5}"/>
              </a:ext>
            </a:extLst>
          </p:cNvPr>
          <p:cNvSpPr/>
          <p:nvPr/>
        </p:nvSpPr>
        <p:spPr>
          <a:xfrm>
            <a:off x="8184715" y="3714324"/>
            <a:ext cx="1878388" cy="813661"/>
          </a:xfrm>
          <a:prstGeom prst="rect">
            <a:avLst/>
          </a:prstGeom>
          <a:solidFill>
            <a:srgbClr val="38939B"/>
          </a:solidFill>
          <a:ln w="25400" cap="flat" cmpd="sng" algn="ctr">
            <a:noFill/>
            <a:prstDash val="solid"/>
          </a:ln>
          <a:effectLst/>
        </p:spPr>
        <p:txBody>
          <a:bodyPr lIns="18288" tIns="18288" rIns="18288" bIns="18288"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b="1" kern="0">
              <a:solidFill>
                <a:srgbClr val="FFFFFF"/>
              </a:solidFill>
              <a:latin typeface="Segoe UI"/>
              <a:cs typeface="Arial"/>
              <a:sym typeface="Arial"/>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1" kern="0">
                <a:solidFill>
                  <a:srgbClr val="FFFFFF"/>
                </a:solidFill>
                <a:latin typeface="Segoe UI"/>
                <a:cs typeface="Arial"/>
                <a:sym typeface="Arial"/>
              </a:rPr>
              <a:t>Samba Bethamcherla</a:t>
            </a:r>
            <a:endParaRPr kumimoji="0" lang="en-US" sz="900" b="1" i="0" u="none" strike="noStrike" kern="0" cap="none" spc="0" normalizeH="0" baseline="0" noProof="0">
              <a:ln>
                <a:noFill/>
              </a:ln>
              <a:solidFill>
                <a:srgbClr val="FFFFFF"/>
              </a:solidFill>
              <a:effectLst/>
              <a:uLnTx/>
              <a:uFillTx/>
              <a:latin typeface="Segoe UI"/>
              <a:ea typeface="+mn-ea"/>
              <a:cs typeface="Arial"/>
              <a:sym typeface="Arial"/>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sz="900" i="1" kern="0">
                <a:solidFill>
                  <a:srgbClr val="FFFFFF"/>
                </a:solidFill>
                <a:latin typeface="Segoe UI"/>
                <a:cs typeface="Arial"/>
                <a:sym typeface="Arial"/>
              </a:rPr>
              <a:t>Partner Delivery Lead (USA)</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i="1" kern="0">
              <a:solidFill>
                <a:srgbClr val="FFFFFF"/>
              </a:solidFill>
              <a:latin typeface="Segoe UI"/>
              <a:cs typeface="Arial"/>
              <a:sym typeface="Arial"/>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1" kern="0">
                <a:solidFill>
                  <a:srgbClr val="FFFFFF"/>
                </a:solidFill>
                <a:latin typeface="Segoe UI"/>
                <a:cs typeface="Arial"/>
                <a:sym typeface="Arial"/>
              </a:rPr>
              <a:t>Murali Krishna Paritala</a:t>
            </a:r>
            <a:endParaRPr kumimoji="0" lang="en-US" sz="900" b="1" i="0" u="none" strike="noStrike" kern="0" cap="none" spc="0" normalizeH="0" baseline="0" noProof="0">
              <a:ln>
                <a:noFill/>
              </a:ln>
              <a:solidFill>
                <a:srgbClr val="FFFFFF"/>
              </a:solidFill>
              <a:effectLst/>
              <a:uLnTx/>
              <a:uFillTx/>
              <a:latin typeface="Segoe UI"/>
              <a:ea typeface="+mn-ea"/>
              <a:cs typeface="Arial"/>
              <a:sym typeface="Arial"/>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sz="900" i="1" kern="0">
                <a:solidFill>
                  <a:srgbClr val="FFFFFF"/>
                </a:solidFill>
                <a:latin typeface="Segoe UI"/>
                <a:cs typeface="Arial"/>
                <a:sym typeface="Arial"/>
              </a:rPr>
              <a:t>Project Manager (India)</a:t>
            </a:r>
            <a:endParaRPr kumimoji="0" lang="en-US" sz="900" b="0" i="1" u="none" strike="noStrike" kern="0" cap="none" spc="0" normalizeH="0" baseline="0" noProof="0">
              <a:ln>
                <a:noFill/>
              </a:ln>
              <a:solidFill>
                <a:srgbClr val="FFFF00"/>
              </a:solidFill>
              <a:effectLst/>
              <a:uLnTx/>
              <a:uFillTx/>
              <a:latin typeface="Segoe UI"/>
              <a:ea typeface="+mn-ea"/>
              <a:cs typeface="Arial"/>
              <a:sym typeface="Arial"/>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1" u="none" strike="noStrike" kern="0" cap="none" spc="0" normalizeH="0" baseline="0" noProof="0">
              <a:ln>
                <a:noFill/>
              </a:ln>
              <a:solidFill>
                <a:srgbClr val="FFFF00"/>
              </a:solidFill>
              <a:effectLst/>
              <a:uLnTx/>
              <a:uFillTx/>
              <a:latin typeface="Segoe UI"/>
              <a:ea typeface="+mn-ea"/>
              <a:cs typeface="Arial"/>
              <a:sym typeface="Arial"/>
            </a:endParaRPr>
          </a:p>
        </p:txBody>
      </p:sp>
      <p:sp>
        <p:nvSpPr>
          <p:cNvPr id="17" name="TextBox 16">
            <a:extLst>
              <a:ext uri="{FF2B5EF4-FFF2-40B4-BE49-F238E27FC236}">
                <a16:creationId xmlns:a16="http://schemas.microsoft.com/office/drawing/2014/main" id="{19AF1180-F7C6-FC4E-28CF-A9DA0E5120FB}"/>
              </a:ext>
            </a:extLst>
          </p:cNvPr>
          <p:cNvSpPr txBox="1"/>
          <p:nvPr/>
        </p:nvSpPr>
        <p:spPr>
          <a:xfrm>
            <a:off x="4882670" y="3472926"/>
            <a:ext cx="2426659" cy="261610"/>
          </a:xfrm>
          <a:prstGeom prst="rect">
            <a:avLst/>
          </a:prstGeom>
          <a:solidFill>
            <a:srgbClr val="FFFFFF"/>
          </a:solidFill>
        </p:spPr>
        <p:txBody>
          <a:bodyPr wrap="square" rtlCol="0">
            <a:spAutoFit/>
          </a:bodyPr>
          <a:lstStyle>
            <a:defPPr marR="0" lvl="0" algn="l" rtl="0">
              <a:lnSpc>
                <a:spcPct val="100000"/>
              </a:lnSpc>
              <a:spcBef>
                <a:spcPts val="0"/>
              </a:spcBef>
              <a:spcAft>
                <a:spcPts val="0"/>
              </a:spcAft>
            </a:defPPr>
            <a:lvl1pPr marL="0" indent="0" defTabSz="914400" eaLnBrk="1" fontAlgn="auto" latinLnBrk="0" hangingPunct="1">
              <a:buClrTx/>
              <a:buSzTx/>
              <a:buFontTx/>
              <a:buNone/>
              <a:tabLst/>
              <a:defRPr kumimoji="0" sz="1800" b="1" kern="1200" spc="0" normalizeH="0" baseline="0">
                <a:ln>
                  <a:noFill/>
                </a:ln>
                <a:solidFill>
                  <a:srgbClr val="003764"/>
                </a:solidFill>
                <a:effectLst/>
                <a:uLnTx/>
                <a:uFillTx/>
                <a:ea typeface="+mn-ea"/>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1" u="none" strike="noStrike" kern="1200" cap="none" spc="0" normalizeH="0" baseline="0" noProof="0">
                <a:ln>
                  <a:noFill/>
                </a:ln>
                <a:solidFill>
                  <a:srgbClr val="56A0D3"/>
                </a:solidFill>
                <a:effectLst/>
                <a:uLnTx/>
                <a:uFillTx/>
                <a:latin typeface="Segoe UI"/>
                <a:ea typeface="+mn-ea"/>
                <a:cs typeface="+mn-cs"/>
                <a:sym typeface="Arial"/>
              </a:rPr>
              <a:t>Project Leadership</a:t>
            </a:r>
          </a:p>
        </p:txBody>
      </p:sp>
      <p:sp>
        <p:nvSpPr>
          <p:cNvPr id="11" name="Rectangle 10">
            <a:extLst>
              <a:ext uri="{FF2B5EF4-FFF2-40B4-BE49-F238E27FC236}">
                <a16:creationId xmlns:a16="http://schemas.microsoft.com/office/drawing/2014/main" id="{1876D663-4BD4-D739-D5AF-F5583834607D}"/>
              </a:ext>
            </a:extLst>
          </p:cNvPr>
          <p:cNvSpPr/>
          <p:nvPr/>
        </p:nvSpPr>
        <p:spPr>
          <a:xfrm>
            <a:off x="1755270" y="2207505"/>
            <a:ext cx="8681459" cy="719090"/>
          </a:xfrm>
          <a:prstGeom prst="rect">
            <a:avLst/>
          </a:prstGeom>
          <a:noFill/>
          <a:ln w="12700" cap="flat" cmpd="sng" algn="ctr">
            <a:solidFill>
              <a:schemeClr val="tx2"/>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Segoe UI"/>
              <a:ea typeface="+mn-ea"/>
              <a:cs typeface="Arial"/>
              <a:sym typeface="Arial"/>
            </a:endParaRPr>
          </a:p>
        </p:txBody>
      </p:sp>
      <p:sp>
        <p:nvSpPr>
          <p:cNvPr id="12" name="TextBox 11">
            <a:extLst>
              <a:ext uri="{FF2B5EF4-FFF2-40B4-BE49-F238E27FC236}">
                <a16:creationId xmlns:a16="http://schemas.microsoft.com/office/drawing/2014/main" id="{3F46EF2C-8468-0EAC-5371-D93068A04502}"/>
              </a:ext>
            </a:extLst>
          </p:cNvPr>
          <p:cNvSpPr txBox="1"/>
          <p:nvPr/>
        </p:nvSpPr>
        <p:spPr>
          <a:xfrm>
            <a:off x="4761713" y="2052732"/>
            <a:ext cx="2610936" cy="261610"/>
          </a:xfrm>
          <a:prstGeom prst="rect">
            <a:avLst/>
          </a:prstGeom>
          <a:solidFill>
            <a:srgbClr val="FFFFFF"/>
          </a:solidFill>
        </p:spPr>
        <p:txBody>
          <a:bodyPr wrap="square" rtlCol="0">
            <a:spAutoFit/>
          </a:bodyPr>
          <a:lstStyle>
            <a:defPPr marR="0" lvl="0" algn="l" rtl="0">
              <a:lnSpc>
                <a:spcPct val="100000"/>
              </a:lnSpc>
              <a:spcBef>
                <a:spcPts val="0"/>
              </a:spcBef>
              <a:spcAft>
                <a:spcPts val="0"/>
              </a:spcAft>
            </a:defPPr>
            <a:lvl1pPr marL="0" indent="0" defTabSz="914400" eaLnBrk="1" fontAlgn="auto" latinLnBrk="0" hangingPunct="1">
              <a:buClrTx/>
              <a:buSzTx/>
              <a:buFontTx/>
              <a:buNone/>
              <a:tabLst/>
              <a:defRPr kumimoji="0" sz="1800" b="1" kern="1200" spc="0" normalizeH="0" baseline="0">
                <a:ln>
                  <a:noFill/>
                </a:ln>
                <a:solidFill>
                  <a:srgbClr val="003764"/>
                </a:solidFill>
                <a:effectLst/>
                <a:uLnTx/>
                <a:uFillTx/>
                <a:ea typeface="+mn-ea"/>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1" u="none" strike="noStrike" kern="1200" cap="none" spc="0" normalizeH="0" baseline="0" noProof="0">
                <a:ln>
                  <a:noFill/>
                </a:ln>
                <a:solidFill>
                  <a:srgbClr val="0072BC"/>
                </a:solidFill>
                <a:effectLst/>
                <a:uLnTx/>
                <a:uFillTx/>
                <a:latin typeface="Segoe UI"/>
                <a:ea typeface="+mn-ea"/>
                <a:cs typeface="+mn-cs"/>
                <a:sym typeface="Arial"/>
              </a:rPr>
              <a:t>Steering Committee</a:t>
            </a:r>
          </a:p>
        </p:txBody>
      </p:sp>
      <p:sp>
        <p:nvSpPr>
          <p:cNvPr id="18" name="Rectangle 17">
            <a:extLst>
              <a:ext uri="{FF2B5EF4-FFF2-40B4-BE49-F238E27FC236}">
                <a16:creationId xmlns:a16="http://schemas.microsoft.com/office/drawing/2014/main" id="{D58C1885-5F5F-8F22-1326-99D3735D7B9B}"/>
              </a:ext>
            </a:extLst>
          </p:cNvPr>
          <p:cNvSpPr/>
          <p:nvPr/>
        </p:nvSpPr>
        <p:spPr>
          <a:xfrm>
            <a:off x="3724712" y="2355168"/>
            <a:ext cx="2174204" cy="457200"/>
          </a:xfrm>
          <a:prstGeom prst="rect">
            <a:avLst/>
          </a:prstGeom>
          <a:solidFill>
            <a:srgbClr val="56A0D3">
              <a:lumMod val="60000"/>
              <a:lumOff val="40000"/>
            </a:srgbClr>
          </a:solidFill>
          <a:ln w="3175" cap="flat" cmpd="sng" algn="ctr">
            <a:no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algn="ctr" defTabSz="914377">
              <a:lnSpc>
                <a:spcPct val="107000"/>
              </a:lnSpc>
              <a:buClr>
                <a:srgbClr val="000000"/>
              </a:buClr>
            </a:pPr>
            <a:r>
              <a:rPr lang="en-US" sz="900" b="1" i="1" kern="0">
                <a:solidFill>
                  <a:srgbClr val="000000"/>
                </a:solidFill>
                <a:latin typeface="Segoe UI"/>
                <a:cs typeface="Calibri" panose="020F0502020204030204" pitchFamily="34" charset="0"/>
                <a:sym typeface="Arial"/>
              </a:rPr>
              <a:t>Shane Kokoruda</a:t>
            </a:r>
          </a:p>
          <a:p>
            <a:pPr algn="ctr" defTabSz="914377">
              <a:lnSpc>
                <a:spcPct val="107000"/>
              </a:lnSpc>
              <a:buClr>
                <a:srgbClr val="000000"/>
              </a:buClr>
            </a:pPr>
            <a:r>
              <a:rPr lang="en-US" sz="900" i="1" kern="0">
                <a:solidFill>
                  <a:srgbClr val="000000"/>
                </a:solidFill>
                <a:latin typeface="Segoe UI"/>
                <a:cs typeface="Calibri" panose="020F0502020204030204" pitchFamily="34" charset="0"/>
                <a:sym typeface="Arial"/>
              </a:rPr>
              <a:t>Digital Sponsor</a:t>
            </a:r>
          </a:p>
        </p:txBody>
      </p:sp>
      <p:sp>
        <p:nvSpPr>
          <p:cNvPr id="40" name="Rectangle 39">
            <a:extLst>
              <a:ext uri="{FF2B5EF4-FFF2-40B4-BE49-F238E27FC236}">
                <a16:creationId xmlns:a16="http://schemas.microsoft.com/office/drawing/2014/main" id="{7A28E7DB-6FE3-56D5-46AF-AC7DC745FFB2}"/>
              </a:ext>
            </a:extLst>
          </p:cNvPr>
          <p:cNvSpPr/>
          <p:nvPr/>
        </p:nvSpPr>
        <p:spPr>
          <a:xfrm>
            <a:off x="6521902" y="2355168"/>
            <a:ext cx="2174204" cy="457200"/>
          </a:xfrm>
          <a:prstGeom prst="rect">
            <a:avLst/>
          </a:prstGeom>
          <a:solidFill>
            <a:srgbClr val="56A0D3">
              <a:lumMod val="60000"/>
              <a:lumOff val="40000"/>
            </a:srgbClr>
          </a:solidFill>
          <a:ln w="3175" cap="flat" cmpd="sng" algn="ctr">
            <a:no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algn="ctr" defTabSz="914377">
              <a:lnSpc>
                <a:spcPct val="107000"/>
              </a:lnSpc>
              <a:buClr>
                <a:srgbClr val="000000"/>
              </a:buClr>
            </a:pPr>
            <a:r>
              <a:rPr lang="en-US" sz="900" b="1" kern="0">
                <a:solidFill>
                  <a:srgbClr val="000000"/>
                </a:solidFill>
                <a:latin typeface="Segoe UI"/>
                <a:cs typeface="Calibri" panose="020F0502020204030204" pitchFamily="34" charset="0"/>
                <a:sym typeface="Arial"/>
              </a:rPr>
              <a:t>Michelle Musgrove</a:t>
            </a:r>
          </a:p>
          <a:p>
            <a:pPr algn="ctr" defTabSz="914377">
              <a:lnSpc>
                <a:spcPct val="107000"/>
              </a:lnSpc>
              <a:buClr>
                <a:srgbClr val="000000"/>
              </a:buClr>
            </a:pPr>
            <a:r>
              <a:rPr lang="en-US" sz="900" i="1" kern="0">
                <a:solidFill>
                  <a:srgbClr val="000000"/>
                </a:solidFill>
                <a:latin typeface="Segoe UI"/>
                <a:cs typeface="Calibri" panose="020F0502020204030204" pitchFamily="34" charset="0"/>
                <a:sym typeface="Arial"/>
              </a:rPr>
              <a:t>Business Sponsor</a:t>
            </a:r>
          </a:p>
        </p:txBody>
      </p:sp>
      <p:sp>
        <p:nvSpPr>
          <p:cNvPr id="63" name="Left Bracket 62">
            <a:extLst>
              <a:ext uri="{FF2B5EF4-FFF2-40B4-BE49-F238E27FC236}">
                <a16:creationId xmlns:a16="http://schemas.microsoft.com/office/drawing/2014/main" id="{53252B7E-6F0B-AD9F-C248-EE40B596306F}"/>
              </a:ext>
            </a:extLst>
          </p:cNvPr>
          <p:cNvSpPr/>
          <p:nvPr/>
        </p:nvSpPr>
        <p:spPr>
          <a:xfrm>
            <a:off x="1090569" y="2565862"/>
            <a:ext cx="600272" cy="1668342"/>
          </a:xfrm>
          <a:prstGeom prst="leftBracket">
            <a:avLst>
              <a:gd name="adj" fmla="val 0"/>
            </a:avLst>
          </a:prstGeom>
          <a:ln w="6350">
            <a:solidFill>
              <a:schemeClr val="bg2">
                <a:lumMod val="50000"/>
              </a:schemeClr>
            </a:solidFill>
            <a:prstDash val="dash"/>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9" name="Rectangle 18">
            <a:extLst>
              <a:ext uri="{FF2B5EF4-FFF2-40B4-BE49-F238E27FC236}">
                <a16:creationId xmlns:a16="http://schemas.microsoft.com/office/drawing/2014/main" id="{AC14C44C-5111-EFD6-BEF1-26CB7A7709CE}"/>
              </a:ext>
            </a:extLst>
          </p:cNvPr>
          <p:cNvSpPr/>
          <p:nvPr/>
        </p:nvSpPr>
        <p:spPr>
          <a:xfrm>
            <a:off x="396896" y="3055095"/>
            <a:ext cx="1415274" cy="441203"/>
          </a:xfrm>
          <a:prstGeom prst="rect">
            <a:avLst/>
          </a:prstGeom>
          <a:solidFill>
            <a:schemeClr val="bg1">
              <a:lumMod val="50000"/>
            </a:schemeClr>
          </a:solidFill>
          <a:ln w="3175" cap="flat" cmpd="sng" algn="ctr">
            <a:no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ctr" defTabSz="914377" rtl="0" eaLnBrk="1" fontAlgn="auto" latinLnBrk="0" hangingPunct="1">
              <a:lnSpc>
                <a:spcPct val="107000"/>
              </a:lnSpc>
              <a:spcBef>
                <a:spcPts val="0"/>
              </a:spcBef>
              <a:spcAft>
                <a:spcPts val="0"/>
              </a:spcAft>
              <a:buClr>
                <a:srgbClr val="000000"/>
              </a:buClr>
              <a:buSzTx/>
              <a:buFont typeface="Arial"/>
              <a:buNone/>
              <a:tabLst/>
              <a:defRPr/>
            </a:pPr>
            <a:r>
              <a:rPr kumimoji="0" lang="en-US" sz="900" b="1" i="0" u="none" strike="noStrike" kern="0" cap="none" spc="0" normalizeH="0" baseline="0" noProof="0">
                <a:ln>
                  <a:noFill/>
                </a:ln>
                <a:solidFill>
                  <a:srgbClr val="FFFFFF"/>
                </a:solidFill>
                <a:effectLst/>
                <a:uLnTx/>
                <a:uFillTx/>
                <a:latin typeface="Segoe UI"/>
                <a:ea typeface="Calibri" panose="020F0502020204030204" pitchFamily="34" charset="0"/>
                <a:cs typeface="Calibri" panose="020F0502020204030204" pitchFamily="34" charset="0"/>
                <a:sym typeface="Arial"/>
              </a:rPr>
              <a:t>Janet Biron</a:t>
            </a:r>
          </a:p>
          <a:p>
            <a:pPr marL="0" marR="0" lvl="0" indent="0" algn="ctr" defTabSz="914377" rtl="0" eaLnBrk="1" fontAlgn="auto" latinLnBrk="0" hangingPunct="1">
              <a:lnSpc>
                <a:spcPct val="107000"/>
              </a:lnSpc>
              <a:spcBef>
                <a:spcPts val="0"/>
              </a:spcBef>
              <a:spcAft>
                <a:spcPts val="0"/>
              </a:spcAft>
              <a:buClr>
                <a:srgbClr val="000000"/>
              </a:buClr>
              <a:buSzTx/>
              <a:buFont typeface="Arial"/>
              <a:buNone/>
              <a:tabLst/>
              <a:defRPr/>
            </a:pPr>
            <a:r>
              <a:rPr kumimoji="0" lang="en-US" sz="900" b="0" i="1" u="none" strike="noStrike" kern="0" cap="none" spc="0" normalizeH="0" baseline="0" noProof="0">
                <a:ln>
                  <a:noFill/>
                </a:ln>
                <a:solidFill>
                  <a:srgbClr val="FFFFFF"/>
                </a:solidFill>
                <a:effectLst/>
                <a:uLnTx/>
                <a:uFillTx/>
                <a:latin typeface="Segoe UI"/>
                <a:ea typeface="Calibri" panose="020F0502020204030204" pitchFamily="34" charset="0"/>
                <a:cs typeface="Calibri" panose="020F0502020204030204" pitchFamily="34" charset="0"/>
                <a:sym typeface="Arial"/>
              </a:rPr>
              <a:t>Digital PMO Director</a:t>
            </a:r>
          </a:p>
        </p:txBody>
      </p:sp>
      <p:sp>
        <p:nvSpPr>
          <p:cNvPr id="3" name="Google Shape;443;g1405fb039f7_0_9">
            <a:extLst>
              <a:ext uri="{FF2B5EF4-FFF2-40B4-BE49-F238E27FC236}">
                <a16:creationId xmlns:a16="http://schemas.microsoft.com/office/drawing/2014/main" id="{D58BC4E0-EEE3-7119-44A7-3016DC7E637A}"/>
              </a:ext>
            </a:extLst>
          </p:cNvPr>
          <p:cNvSpPr/>
          <p:nvPr/>
        </p:nvSpPr>
        <p:spPr>
          <a:xfrm>
            <a:off x="10977156" y="77255"/>
            <a:ext cx="1117620" cy="138600"/>
          </a:xfrm>
          <a:prstGeom prst="rect">
            <a:avLst/>
          </a:prstGeom>
          <a:solidFill>
            <a:srgbClr val="56A0D3">
              <a:lumMod val="60000"/>
              <a:lumOff val="40000"/>
            </a:srgbClr>
          </a:solidFill>
          <a:ln w="3175" cap="flat" cmpd="sng" algn="ctr">
            <a:no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ctr" defTabSz="914377" rtl="0" eaLnBrk="1" fontAlgn="auto" latinLnBrk="0" hangingPunct="1">
              <a:lnSpc>
                <a:spcPct val="107000"/>
              </a:lnSpc>
              <a:spcBef>
                <a:spcPts val="0"/>
              </a:spcBef>
              <a:spcAft>
                <a:spcPts val="0"/>
              </a:spcAft>
              <a:buClr>
                <a:srgbClr val="000000"/>
              </a:buClr>
              <a:buSzTx/>
              <a:buFontTx/>
              <a:buNone/>
              <a:tabLst/>
              <a:defRPr/>
            </a:pPr>
            <a:r>
              <a:rPr kumimoji="0" lang="en-US" sz="900" b="0"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sym typeface="Calibri"/>
              </a:rPr>
              <a:t>WGL/ALA</a:t>
            </a:r>
          </a:p>
        </p:txBody>
      </p:sp>
      <p:sp>
        <p:nvSpPr>
          <p:cNvPr id="9" name="Google Shape;444;g1405fb039f7_0_9">
            <a:extLst>
              <a:ext uri="{FF2B5EF4-FFF2-40B4-BE49-F238E27FC236}">
                <a16:creationId xmlns:a16="http://schemas.microsoft.com/office/drawing/2014/main" id="{C9208C7C-F796-58E7-0694-485BF75D87B5}"/>
              </a:ext>
            </a:extLst>
          </p:cNvPr>
          <p:cNvSpPr/>
          <p:nvPr/>
        </p:nvSpPr>
        <p:spPr>
          <a:xfrm>
            <a:off x="10977156" y="233495"/>
            <a:ext cx="1117620" cy="138600"/>
          </a:xfrm>
          <a:prstGeom prst="rect">
            <a:avLst/>
          </a:prstGeom>
          <a:solidFill>
            <a:srgbClr val="38939B"/>
          </a:solidFill>
          <a:ln>
            <a:noFill/>
          </a:ln>
        </p:spPr>
        <p:txBody>
          <a:bodyPr spcFirstLastPara="1" wrap="square" lIns="121900" tIns="60900" rIns="121900" bIns="60900" anchor="ctr" anchorCtr="1">
            <a:noAutofit/>
          </a:bodyPr>
          <a:lstStyle/>
          <a:p>
            <a:pPr marL="0" marR="0" lvl="0" indent="0" algn="ctr" defTabSz="914377" rtl="0" eaLnBrk="1" fontAlgn="auto" latinLnBrk="0" hangingPunct="1">
              <a:lnSpc>
                <a:spcPct val="100000"/>
              </a:lnSpc>
              <a:spcBef>
                <a:spcPts val="0"/>
              </a:spcBef>
              <a:spcAft>
                <a:spcPts val="0"/>
              </a:spcAft>
              <a:buClr>
                <a:srgbClr val="000000"/>
              </a:buClr>
              <a:buSzPts val="900"/>
              <a:buFontTx/>
              <a:buNone/>
              <a:tabLst/>
              <a:defRPr/>
            </a:pPr>
            <a:r>
              <a:rPr kumimoji="0" lang="en-US" sz="900" b="0" i="0" u="none" strike="noStrike" kern="0" cap="none" spc="0" normalizeH="0" baseline="0" noProof="0">
                <a:ln>
                  <a:noFill/>
                </a:ln>
                <a:solidFill>
                  <a:srgbClr val="FFFFFF"/>
                </a:solidFill>
                <a:effectLst/>
                <a:uLnTx/>
                <a:uFillTx/>
                <a:latin typeface="Segoe UI"/>
                <a:ea typeface="+mn-ea"/>
                <a:cs typeface="Calibri" panose="020F0502020204030204" pitchFamily="34" charset="0"/>
                <a:sym typeface="Calibri"/>
              </a:rPr>
              <a:t>Sutherland</a:t>
            </a:r>
          </a:p>
        </p:txBody>
      </p:sp>
      <p:sp>
        <p:nvSpPr>
          <p:cNvPr id="10" name="Google Shape;462;g1405fb039f7_0_9">
            <a:extLst>
              <a:ext uri="{FF2B5EF4-FFF2-40B4-BE49-F238E27FC236}">
                <a16:creationId xmlns:a16="http://schemas.microsoft.com/office/drawing/2014/main" id="{8BDBCC6C-7112-F5E4-440D-34E2C2F1B933}"/>
              </a:ext>
            </a:extLst>
          </p:cNvPr>
          <p:cNvSpPr/>
          <p:nvPr/>
        </p:nvSpPr>
        <p:spPr>
          <a:xfrm>
            <a:off x="10977153" y="383192"/>
            <a:ext cx="1117620" cy="138600"/>
          </a:xfrm>
          <a:prstGeom prst="rect">
            <a:avLst/>
          </a:prstGeom>
          <a:solidFill>
            <a:srgbClr val="38939B">
              <a:lumMod val="75000"/>
            </a:srgbClr>
          </a:solidFill>
          <a:ln>
            <a:noFill/>
          </a:ln>
        </p:spPr>
        <p:txBody>
          <a:bodyPr spcFirstLastPara="1" wrap="square" lIns="121900" tIns="60900" rIns="121900" bIns="60900" anchor="ctr" anchorCtr="1">
            <a:noAutofit/>
          </a:bodyPr>
          <a:lstStyle/>
          <a:p>
            <a:pPr marL="0" marR="0" lvl="0" indent="0" algn="ctr" defTabSz="914377" rtl="0" eaLnBrk="1" fontAlgn="auto" latinLnBrk="0" hangingPunct="1">
              <a:lnSpc>
                <a:spcPct val="100000"/>
              </a:lnSpc>
              <a:spcBef>
                <a:spcPts val="0"/>
              </a:spcBef>
              <a:spcAft>
                <a:spcPts val="0"/>
              </a:spcAft>
              <a:buClr>
                <a:srgbClr val="000000"/>
              </a:buClr>
              <a:buSzPts val="900"/>
              <a:buFontTx/>
              <a:buNone/>
              <a:tabLst/>
              <a:defRPr/>
            </a:pPr>
            <a:endParaRPr kumimoji="0" lang="en-US" sz="900" b="0" i="0" u="none" strike="noStrike" kern="0" cap="none" spc="0" normalizeH="0" baseline="0" noProof="0">
              <a:ln>
                <a:noFill/>
              </a:ln>
              <a:solidFill>
                <a:srgbClr val="FFFFFF"/>
              </a:solidFill>
              <a:effectLst/>
              <a:uLnTx/>
              <a:uFillTx/>
              <a:latin typeface="Segoe UI"/>
              <a:ea typeface="+mn-ea"/>
              <a:cs typeface="Calibri" panose="020F0502020204030204" pitchFamily="34" charset="0"/>
              <a:sym typeface="Calibri"/>
            </a:endParaRPr>
          </a:p>
        </p:txBody>
      </p:sp>
      <p:sp>
        <p:nvSpPr>
          <p:cNvPr id="20" name="Rectangle 19">
            <a:extLst>
              <a:ext uri="{FF2B5EF4-FFF2-40B4-BE49-F238E27FC236}">
                <a16:creationId xmlns:a16="http://schemas.microsoft.com/office/drawing/2014/main" id="{5DCD7996-6CA7-2FB5-D401-E6CF65EEAD78}"/>
              </a:ext>
            </a:extLst>
          </p:cNvPr>
          <p:cNvSpPr/>
          <p:nvPr/>
        </p:nvSpPr>
        <p:spPr>
          <a:xfrm>
            <a:off x="4087770" y="3920606"/>
            <a:ext cx="1878388" cy="439434"/>
          </a:xfrm>
          <a:prstGeom prst="rect">
            <a:avLst/>
          </a:prstGeom>
          <a:solidFill>
            <a:srgbClr val="56A0D3">
              <a:lumMod val="60000"/>
              <a:lumOff val="40000"/>
            </a:srgbClr>
          </a:solidFill>
          <a:ln w="3175" cap="flat" cmpd="sng" algn="ctr">
            <a:no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algn="ctr" defTabSz="914377">
              <a:lnSpc>
                <a:spcPct val="107000"/>
              </a:lnSpc>
              <a:buClr>
                <a:srgbClr val="000000"/>
              </a:buClr>
            </a:pPr>
            <a:r>
              <a:rPr lang="en-US" sz="900" b="1" kern="0">
                <a:solidFill>
                  <a:srgbClr val="000000"/>
                </a:solidFill>
                <a:latin typeface="Segoe UI"/>
                <a:cs typeface="Calibri" panose="020F0502020204030204" pitchFamily="34" charset="0"/>
                <a:sym typeface="Arial"/>
              </a:rPr>
              <a:t>Lindy Ybarra</a:t>
            </a:r>
          </a:p>
          <a:p>
            <a:pPr algn="ctr" defTabSz="914377">
              <a:lnSpc>
                <a:spcPct val="107000"/>
              </a:lnSpc>
              <a:buClr>
                <a:srgbClr val="000000"/>
              </a:buClr>
            </a:pPr>
            <a:r>
              <a:rPr lang="en-US" sz="900" i="1" kern="0">
                <a:solidFill>
                  <a:srgbClr val="000000"/>
                </a:solidFill>
                <a:latin typeface="Segoe UI"/>
                <a:cs typeface="Calibri" panose="020F0502020204030204" pitchFamily="34" charset="0"/>
                <a:sym typeface="Arial"/>
              </a:rPr>
              <a:t>Digital Project Manager</a:t>
            </a:r>
          </a:p>
        </p:txBody>
      </p:sp>
      <p:sp>
        <p:nvSpPr>
          <p:cNvPr id="21" name="Rectangle 20">
            <a:extLst>
              <a:ext uri="{FF2B5EF4-FFF2-40B4-BE49-F238E27FC236}">
                <a16:creationId xmlns:a16="http://schemas.microsoft.com/office/drawing/2014/main" id="{63D7960F-F7A1-8B8E-47C6-182A9C08D406}"/>
              </a:ext>
            </a:extLst>
          </p:cNvPr>
          <p:cNvSpPr/>
          <p:nvPr/>
        </p:nvSpPr>
        <p:spPr>
          <a:xfrm>
            <a:off x="6059465" y="3918984"/>
            <a:ext cx="1878388" cy="439434"/>
          </a:xfrm>
          <a:prstGeom prst="rect">
            <a:avLst/>
          </a:prstGeom>
          <a:solidFill>
            <a:srgbClr val="56A0D3">
              <a:lumMod val="60000"/>
              <a:lumOff val="40000"/>
            </a:srgbClr>
          </a:solidFill>
          <a:ln w="3175" cap="flat" cmpd="sng" algn="ctr">
            <a:no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algn="ctr" defTabSz="914377">
              <a:lnSpc>
                <a:spcPct val="107000"/>
              </a:lnSpc>
              <a:buClr>
                <a:srgbClr val="000000"/>
              </a:buClr>
            </a:pPr>
            <a:r>
              <a:rPr lang="en-US" sz="900" b="1" kern="0">
                <a:solidFill>
                  <a:srgbClr val="000000"/>
                </a:solidFill>
                <a:latin typeface="Segoe UI"/>
                <a:cs typeface="Calibri" panose="020F0502020204030204" pitchFamily="34" charset="0"/>
                <a:sym typeface="Arial"/>
              </a:rPr>
              <a:t>Andrea Mills</a:t>
            </a:r>
          </a:p>
          <a:p>
            <a:pPr algn="ctr" defTabSz="914377">
              <a:lnSpc>
                <a:spcPct val="107000"/>
              </a:lnSpc>
              <a:buClr>
                <a:srgbClr val="000000"/>
              </a:buClr>
            </a:pPr>
            <a:r>
              <a:rPr lang="en-US" sz="900" i="1" kern="0">
                <a:solidFill>
                  <a:srgbClr val="000000"/>
                </a:solidFill>
                <a:latin typeface="Segoe UI"/>
                <a:cs typeface="Calibri" panose="020F0502020204030204" pitchFamily="34" charset="0"/>
                <a:sym typeface="Arial"/>
              </a:rPr>
              <a:t>Digital Technical Lead</a:t>
            </a:r>
          </a:p>
        </p:txBody>
      </p:sp>
      <p:sp>
        <p:nvSpPr>
          <p:cNvPr id="23" name="Right Brace 22">
            <a:extLst>
              <a:ext uri="{FF2B5EF4-FFF2-40B4-BE49-F238E27FC236}">
                <a16:creationId xmlns:a16="http://schemas.microsoft.com/office/drawing/2014/main" id="{BAE3531F-1A67-5F35-C23A-F4AB7C28A544}"/>
              </a:ext>
            </a:extLst>
          </p:cNvPr>
          <p:cNvSpPr/>
          <p:nvPr/>
        </p:nvSpPr>
        <p:spPr>
          <a:xfrm flipV="1">
            <a:off x="10518741" y="2193362"/>
            <a:ext cx="45719" cy="745016"/>
          </a:xfrm>
          <a:prstGeom prst="rightBrace">
            <a:avLst/>
          </a:prstGeom>
          <a:ln w="6350">
            <a:solidFill>
              <a:srgbClr val="A7A9AC"/>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6" name="TextBox 25">
            <a:extLst>
              <a:ext uri="{FF2B5EF4-FFF2-40B4-BE49-F238E27FC236}">
                <a16:creationId xmlns:a16="http://schemas.microsoft.com/office/drawing/2014/main" id="{7C04AEBD-5474-6CF6-6C7B-642E355033CF}"/>
              </a:ext>
            </a:extLst>
          </p:cNvPr>
          <p:cNvSpPr txBox="1"/>
          <p:nvPr/>
        </p:nvSpPr>
        <p:spPr>
          <a:xfrm>
            <a:off x="10649979" y="2397704"/>
            <a:ext cx="902904"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1" u="none" strike="noStrike" kern="1200" cap="none" spc="0" normalizeH="0" baseline="0" noProof="0">
                <a:ln>
                  <a:noFill/>
                </a:ln>
                <a:solidFill>
                  <a:srgbClr val="000000"/>
                </a:solidFill>
                <a:effectLst/>
                <a:uLnTx/>
                <a:uFillTx/>
                <a:latin typeface="Arial"/>
                <a:ea typeface="+mn-ea"/>
                <a:cs typeface="Arial"/>
                <a:sym typeface="Arial"/>
              </a:rPr>
              <a:t>Voting Members</a:t>
            </a:r>
            <a:endParaRPr kumimoji="0" lang="en-US" sz="800" b="1" i="1" u="none" strike="noStrike" kern="1200" cap="none" spc="0" normalizeH="0" baseline="0" noProof="0">
              <a:ln>
                <a:noFill/>
              </a:ln>
              <a:solidFill>
                <a:srgbClr val="000000"/>
              </a:solidFill>
              <a:effectLst/>
              <a:highlight>
                <a:srgbClr val="FFFF00"/>
              </a:highlight>
              <a:uLnTx/>
              <a:uFillTx/>
              <a:latin typeface="Arial"/>
              <a:ea typeface="+mn-ea"/>
              <a:cs typeface="Arial"/>
              <a:sym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1" i="1" u="none" strike="noStrike" kern="1200" cap="none" spc="0" normalizeH="0" baseline="0" noProof="0">
              <a:ln>
                <a:noFill/>
              </a:ln>
              <a:solidFill>
                <a:srgbClr val="000000"/>
              </a:solidFill>
              <a:effectLst/>
              <a:highlight>
                <a:srgbClr val="FFFF00"/>
              </a:highlight>
              <a:uLnTx/>
              <a:uFillTx/>
              <a:latin typeface="Arial"/>
              <a:ea typeface="+mn-ea"/>
              <a:cs typeface="Arial"/>
              <a:sym typeface="Arial"/>
            </a:endParaRPr>
          </a:p>
        </p:txBody>
      </p:sp>
    </p:spTree>
    <p:extLst>
      <p:ext uri="{BB962C8B-B14F-4D97-AF65-F5344CB8AC3E}">
        <p14:creationId xmlns:p14="http://schemas.microsoft.com/office/powerpoint/2010/main" val="2019597415"/>
      </p:ext>
    </p:extLst>
  </p:cSld>
  <p:clrMapOvr>
    <a:masterClrMapping/>
  </p:clrMapOvr>
  <p:transition spd="med">
    <p:wipe dir="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F2FF66D-84CB-DABD-9985-3DA2E2A16955}"/>
              </a:ext>
            </a:extLst>
          </p:cNvPr>
          <p:cNvSpPr>
            <a:spLocks noGrp="1"/>
          </p:cNvSpPr>
          <p:nvPr>
            <p:ph type="sldNum" sz="quarter" idx="4"/>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AD7BA16-B2D5-D54C-893C-26B8E5DA63D8}" type="slidenum">
              <a:rPr kumimoji="0" lang="en-US" sz="1200" b="0" i="0" u="none" strike="noStrike" kern="1200" cap="none" spc="0" normalizeH="0" baseline="0" noProof="0" smtClean="0">
                <a:ln>
                  <a:noFill/>
                </a:ln>
                <a:solidFill>
                  <a:srgbClr val="FFFFFF"/>
                </a:solidFill>
                <a:effectLst/>
                <a:uLnTx/>
                <a:uFillTx/>
                <a:latin typeface="Segoe UI"/>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5</a:t>
            </a:fld>
            <a:endParaRPr kumimoji="0" lang="en-US" sz="1200" b="0" i="0" u="none" strike="noStrike" kern="1200" cap="none" spc="0" normalizeH="0" baseline="0" noProof="0">
              <a:ln>
                <a:noFill/>
              </a:ln>
              <a:solidFill>
                <a:srgbClr val="FFFFFF"/>
              </a:solidFill>
              <a:effectLst/>
              <a:uLnTx/>
              <a:uFillTx/>
              <a:latin typeface="Segoe UI"/>
              <a:ea typeface="+mn-ea"/>
              <a:cs typeface="Arial" charset="0"/>
            </a:endParaRPr>
          </a:p>
        </p:txBody>
      </p:sp>
      <p:sp>
        <p:nvSpPr>
          <p:cNvPr id="7" name="Rectangle 6">
            <a:extLst>
              <a:ext uri="{FF2B5EF4-FFF2-40B4-BE49-F238E27FC236}">
                <a16:creationId xmlns:a16="http://schemas.microsoft.com/office/drawing/2014/main" id="{8EA7D92F-C294-C4B0-1065-53CBA86EF9DB}"/>
              </a:ext>
            </a:extLst>
          </p:cNvPr>
          <p:cNvSpPr/>
          <p:nvPr/>
        </p:nvSpPr>
        <p:spPr>
          <a:xfrm>
            <a:off x="4823990" y="1311471"/>
            <a:ext cx="2709644" cy="349404"/>
          </a:xfrm>
          <a:prstGeom prst="rect">
            <a:avLst/>
          </a:prstGeom>
          <a:solidFill>
            <a:srgbClr val="003764"/>
          </a:solidFill>
          <a:ln w="25400" cap="flat" cmpd="sng" algn="ctr">
            <a:noFill/>
            <a:prstDash val="solid"/>
          </a:ln>
          <a:effectLst/>
        </p:spPr>
        <p:txBody>
          <a:bodyPr lIns="18288" tIns="18288" rIns="18288" bIns="18288" rtlCol="0" anchor="ctr"/>
          <a:lstStyle/>
          <a:p>
            <a:pPr algn="ctr"/>
            <a:r>
              <a:rPr lang="en-US" sz="1100" b="1">
                <a:solidFill>
                  <a:srgbClr val="FFFFFF"/>
                </a:solidFill>
                <a:latin typeface="Segoe UI"/>
                <a:cs typeface="Arial"/>
                <a:sym typeface="Arial"/>
              </a:rPr>
              <a:t>Project Team</a:t>
            </a:r>
          </a:p>
        </p:txBody>
      </p:sp>
      <p:sp>
        <p:nvSpPr>
          <p:cNvPr id="31" name="Rectangle 30">
            <a:extLst>
              <a:ext uri="{FF2B5EF4-FFF2-40B4-BE49-F238E27FC236}">
                <a16:creationId xmlns:a16="http://schemas.microsoft.com/office/drawing/2014/main" id="{26064BA5-6A40-E3C8-8FB6-5571ABD221E7}"/>
              </a:ext>
            </a:extLst>
          </p:cNvPr>
          <p:cNvSpPr/>
          <p:nvPr/>
        </p:nvSpPr>
        <p:spPr>
          <a:xfrm>
            <a:off x="179511" y="2251478"/>
            <a:ext cx="4168902" cy="3770438"/>
          </a:xfrm>
          <a:prstGeom prst="rect">
            <a:avLst/>
          </a:prstGeom>
          <a:noFill/>
          <a:ln w="12700" cap="flat" cmpd="sng" algn="ctr">
            <a:solidFill>
              <a:schemeClr val="tx2"/>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Segoe UI"/>
              <a:ea typeface="+mn-ea"/>
              <a:cs typeface="Arial"/>
              <a:sym typeface="Arial"/>
            </a:endParaRPr>
          </a:p>
        </p:txBody>
      </p:sp>
      <p:sp>
        <p:nvSpPr>
          <p:cNvPr id="32" name="TextBox 31">
            <a:extLst>
              <a:ext uri="{FF2B5EF4-FFF2-40B4-BE49-F238E27FC236}">
                <a16:creationId xmlns:a16="http://schemas.microsoft.com/office/drawing/2014/main" id="{5CAFB8F1-74A8-0DBC-B7A6-240772431507}"/>
              </a:ext>
            </a:extLst>
          </p:cNvPr>
          <p:cNvSpPr txBox="1"/>
          <p:nvPr/>
        </p:nvSpPr>
        <p:spPr>
          <a:xfrm>
            <a:off x="942588" y="2159347"/>
            <a:ext cx="2287173" cy="261610"/>
          </a:xfrm>
          <a:prstGeom prst="rect">
            <a:avLst/>
          </a:prstGeom>
          <a:solidFill>
            <a:srgbClr val="003764"/>
          </a:solidFill>
          <a:ln w="25400" cap="flat" cmpd="sng" algn="ctr">
            <a:noFill/>
            <a:prstDash val="solid"/>
          </a:ln>
          <a:effectLst/>
        </p:spPr>
        <p:txBody>
          <a:bodyPr lIns="18288" tIns="18288" rIns="18288" bIns="18288" rtlCol="0" anchor="ctr"/>
          <a:lstStyle>
            <a:defPPr>
              <a:defRPr lang="en-US"/>
            </a:defPPr>
            <a:lvl1pPr algn="ctr">
              <a:defRPr sz="1100" b="1">
                <a:solidFill>
                  <a:srgbClr val="FFFFFF"/>
                </a:solidFill>
                <a:latin typeface="Segoe UI"/>
                <a:cs typeface="Arial"/>
              </a:defRPr>
            </a:lvl1pPr>
          </a:lstStyle>
          <a:p>
            <a:r>
              <a:rPr lang="en-US">
                <a:sym typeface="Arial"/>
              </a:rPr>
              <a:t>Functional Team</a:t>
            </a:r>
          </a:p>
        </p:txBody>
      </p:sp>
      <p:sp>
        <p:nvSpPr>
          <p:cNvPr id="34" name="Rectangle 33">
            <a:extLst>
              <a:ext uri="{FF2B5EF4-FFF2-40B4-BE49-F238E27FC236}">
                <a16:creationId xmlns:a16="http://schemas.microsoft.com/office/drawing/2014/main" id="{58EE49F6-230C-A98F-880C-3EE8CD997745}"/>
              </a:ext>
            </a:extLst>
          </p:cNvPr>
          <p:cNvSpPr/>
          <p:nvPr/>
        </p:nvSpPr>
        <p:spPr>
          <a:xfrm>
            <a:off x="7981308" y="2236079"/>
            <a:ext cx="4039197" cy="3214534"/>
          </a:xfrm>
          <a:prstGeom prst="rect">
            <a:avLst/>
          </a:prstGeom>
          <a:noFill/>
          <a:ln w="12700" cap="flat" cmpd="sng" algn="ctr">
            <a:solidFill>
              <a:schemeClr val="tx2"/>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Segoe UI"/>
              <a:ea typeface="+mn-ea"/>
              <a:cs typeface="Arial"/>
              <a:sym typeface="Arial"/>
            </a:endParaRPr>
          </a:p>
        </p:txBody>
      </p:sp>
      <p:sp>
        <p:nvSpPr>
          <p:cNvPr id="35" name="TextBox 34">
            <a:extLst>
              <a:ext uri="{FF2B5EF4-FFF2-40B4-BE49-F238E27FC236}">
                <a16:creationId xmlns:a16="http://schemas.microsoft.com/office/drawing/2014/main" id="{44C68FC2-343D-0847-2160-7E579904EE11}"/>
              </a:ext>
            </a:extLst>
          </p:cNvPr>
          <p:cNvSpPr txBox="1"/>
          <p:nvPr/>
        </p:nvSpPr>
        <p:spPr>
          <a:xfrm>
            <a:off x="8315448" y="2120673"/>
            <a:ext cx="3422708" cy="261610"/>
          </a:xfrm>
          <a:prstGeom prst="rect">
            <a:avLst/>
          </a:prstGeom>
          <a:solidFill>
            <a:srgbClr val="003764"/>
          </a:solidFill>
          <a:ln w="25400" cap="flat" cmpd="sng" algn="ctr">
            <a:noFill/>
            <a:prstDash val="solid"/>
          </a:ln>
          <a:effectLst/>
        </p:spPr>
        <p:txBody>
          <a:bodyPr lIns="18288" tIns="18288" rIns="18288" bIns="18288" rtlCol="0" anchor="ctr"/>
          <a:lstStyle>
            <a:defPPr>
              <a:defRPr lang="en-US"/>
            </a:defPPr>
            <a:lvl1pPr algn="ctr">
              <a:defRPr sz="1100" b="1">
                <a:solidFill>
                  <a:srgbClr val="FFFFFF"/>
                </a:solidFill>
                <a:latin typeface="Segoe UI"/>
                <a:cs typeface="Arial"/>
              </a:defRPr>
            </a:lvl1pPr>
          </a:lstStyle>
          <a:p>
            <a:r>
              <a:rPr lang="en-US">
                <a:sym typeface="Arial"/>
              </a:rPr>
              <a:t>Technical Team / Support </a:t>
            </a:r>
          </a:p>
        </p:txBody>
      </p:sp>
      <p:sp>
        <p:nvSpPr>
          <p:cNvPr id="36" name="Rectangle 35">
            <a:extLst>
              <a:ext uri="{FF2B5EF4-FFF2-40B4-BE49-F238E27FC236}">
                <a16:creationId xmlns:a16="http://schemas.microsoft.com/office/drawing/2014/main" id="{0965BB96-9940-0F52-8FF4-A6DB2957EAC8}"/>
              </a:ext>
            </a:extLst>
          </p:cNvPr>
          <p:cNvSpPr/>
          <p:nvPr/>
        </p:nvSpPr>
        <p:spPr>
          <a:xfrm>
            <a:off x="4502313" y="2251478"/>
            <a:ext cx="3278545" cy="3770438"/>
          </a:xfrm>
          <a:prstGeom prst="rect">
            <a:avLst/>
          </a:prstGeom>
          <a:noFill/>
          <a:ln w="12700" cap="flat" cmpd="sng" algn="ctr">
            <a:solidFill>
              <a:schemeClr val="tx2"/>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Segoe UI"/>
              <a:ea typeface="+mn-ea"/>
              <a:cs typeface="Arial"/>
              <a:sym typeface="Arial"/>
            </a:endParaRPr>
          </a:p>
        </p:txBody>
      </p:sp>
      <p:sp>
        <p:nvSpPr>
          <p:cNvPr id="37" name="TextBox 36">
            <a:extLst>
              <a:ext uri="{FF2B5EF4-FFF2-40B4-BE49-F238E27FC236}">
                <a16:creationId xmlns:a16="http://schemas.microsoft.com/office/drawing/2014/main" id="{EFACFA4E-C8E3-8301-9CF8-2E0EACD95E7D}"/>
              </a:ext>
            </a:extLst>
          </p:cNvPr>
          <p:cNvSpPr txBox="1"/>
          <p:nvPr/>
        </p:nvSpPr>
        <p:spPr>
          <a:xfrm>
            <a:off x="5709946" y="2105274"/>
            <a:ext cx="938152" cy="261610"/>
          </a:xfrm>
          <a:prstGeom prst="rect">
            <a:avLst/>
          </a:prstGeom>
          <a:solidFill>
            <a:srgbClr val="003764"/>
          </a:solidFill>
          <a:ln w="25400" cap="flat" cmpd="sng" algn="ctr">
            <a:noFill/>
            <a:prstDash val="solid"/>
          </a:ln>
          <a:effectLst/>
        </p:spPr>
        <p:txBody>
          <a:bodyPr lIns="18288" tIns="18288" rIns="18288" bIns="18288" rtlCol="0" anchor="ctr"/>
          <a:lstStyle>
            <a:defPPr>
              <a:defRPr lang="en-US"/>
            </a:defPPr>
            <a:lvl1pPr algn="ctr">
              <a:defRPr sz="1100" b="1">
                <a:solidFill>
                  <a:srgbClr val="FFFFFF"/>
                </a:solidFill>
                <a:latin typeface="Segoe UI"/>
                <a:cs typeface="Arial"/>
              </a:defRPr>
            </a:lvl1pPr>
          </a:lstStyle>
          <a:p>
            <a:r>
              <a:rPr lang="en-US">
                <a:sym typeface="Arial"/>
              </a:rPr>
              <a:t>Sutherland</a:t>
            </a:r>
          </a:p>
        </p:txBody>
      </p:sp>
      <p:sp>
        <p:nvSpPr>
          <p:cNvPr id="65" name="Rectangle 64">
            <a:extLst>
              <a:ext uri="{FF2B5EF4-FFF2-40B4-BE49-F238E27FC236}">
                <a16:creationId xmlns:a16="http://schemas.microsoft.com/office/drawing/2014/main" id="{13D28C6A-321D-10CF-0FF2-1E25BE984143}"/>
              </a:ext>
            </a:extLst>
          </p:cNvPr>
          <p:cNvSpPr/>
          <p:nvPr/>
        </p:nvSpPr>
        <p:spPr>
          <a:xfrm>
            <a:off x="4823990" y="2882923"/>
            <a:ext cx="1344469" cy="375612"/>
          </a:xfrm>
          <a:prstGeom prst="rect">
            <a:avLst/>
          </a:prstGeom>
          <a:solidFill>
            <a:srgbClr val="38939B"/>
          </a:solidFill>
          <a:ln w="25400" cap="flat" cmpd="sng" algn="ctr">
            <a:noFill/>
            <a:prstDash val="solid"/>
          </a:ln>
          <a:effectLst/>
        </p:spPr>
        <p:txBody>
          <a:bodyPr lIns="18288" tIns="18288" rIns="18288" bIns="18288" rtlCol="0" anchor="ctr"/>
          <a:lstStyle/>
          <a:p>
            <a:pPr marL="0" marR="0" lvl="0" indent="0" algn="ctr" defTabSz="914377" rtl="0" eaLnBrk="1" fontAlgn="auto" latinLnBrk="0" hangingPunct="1">
              <a:lnSpc>
                <a:spcPct val="100000"/>
              </a:lnSpc>
              <a:spcBef>
                <a:spcPts val="0"/>
              </a:spcBef>
              <a:spcAft>
                <a:spcPts val="0"/>
              </a:spcAft>
              <a:buClr>
                <a:srgbClr val="000000"/>
              </a:buClr>
              <a:buSzPts val="900"/>
              <a:buFont typeface="Arial"/>
              <a:buNone/>
              <a:tabLst/>
              <a:defRPr/>
            </a:pPr>
            <a:r>
              <a:rPr kumimoji="0" lang="en-US" sz="900" i="0" u="none" strike="noStrike" kern="0" cap="none" spc="0" normalizeH="0" baseline="0" noProof="0">
                <a:ln>
                  <a:noFill/>
                </a:ln>
                <a:solidFill>
                  <a:srgbClr val="FFFFFF"/>
                </a:solidFill>
                <a:effectLst/>
                <a:uLnTx/>
                <a:uFillTx/>
                <a:latin typeface="Segoe UI"/>
                <a:ea typeface="+mn-ea"/>
                <a:cs typeface="Calibri" panose="020F0502020204030204" pitchFamily="34" charset="0"/>
                <a:sym typeface="Arial"/>
              </a:rPr>
              <a:t>Ranjeet M.</a:t>
            </a:r>
          </a:p>
          <a:p>
            <a:pPr marL="0" marR="0" lvl="0" indent="0" algn="ctr" defTabSz="914377" rtl="0" eaLnBrk="1" fontAlgn="auto" latinLnBrk="0" hangingPunct="1">
              <a:lnSpc>
                <a:spcPct val="100000"/>
              </a:lnSpc>
              <a:spcBef>
                <a:spcPts val="0"/>
              </a:spcBef>
              <a:spcAft>
                <a:spcPts val="0"/>
              </a:spcAft>
              <a:buClr>
                <a:srgbClr val="000000"/>
              </a:buClr>
              <a:buSzPts val="900"/>
              <a:buFont typeface="Arial"/>
              <a:buNone/>
              <a:tabLst/>
              <a:defRPr/>
            </a:pPr>
            <a:r>
              <a:rPr kumimoji="0" lang="en-US" sz="900" i="1" u="none" strike="noStrike" kern="0" cap="none" spc="0" normalizeH="0" baseline="0" noProof="0">
                <a:ln>
                  <a:noFill/>
                </a:ln>
                <a:solidFill>
                  <a:srgbClr val="FFFFFF"/>
                </a:solidFill>
                <a:effectLst/>
                <a:uLnTx/>
                <a:uFillTx/>
                <a:latin typeface="Segoe UI"/>
                <a:ea typeface="+mn-ea"/>
                <a:cs typeface="Calibri" panose="020F0502020204030204" pitchFamily="34" charset="0"/>
                <a:sym typeface="Arial"/>
              </a:rPr>
              <a:t>Sr. Business Analyst</a:t>
            </a:r>
            <a:endParaRPr kumimoji="0" lang="en-US" sz="900" i="1" u="none" strike="noStrike" kern="0" cap="none" spc="0" normalizeH="0" baseline="0" noProof="0">
              <a:ln>
                <a:noFill/>
              </a:ln>
              <a:solidFill>
                <a:srgbClr val="000000"/>
              </a:solidFill>
              <a:effectLst/>
              <a:uLnTx/>
              <a:uFillTx/>
              <a:latin typeface="Segoe UI"/>
              <a:ea typeface="+mn-ea"/>
              <a:cs typeface="Calibri" panose="020F0502020204030204" pitchFamily="34" charset="0"/>
              <a:sym typeface="Arial"/>
            </a:endParaRPr>
          </a:p>
        </p:txBody>
      </p:sp>
      <p:sp>
        <p:nvSpPr>
          <p:cNvPr id="66" name="Rectangle 65">
            <a:extLst>
              <a:ext uri="{FF2B5EF4-FFF2-40B4-BE49-F238E27FC236}">
                <a16:creationId xmlns:a16="http://schemas.microsoft.com/office/drawing/2014/main" id="{93E6292A-1A10-A705-1FCC-96154A8DE8A4}"/>
              </a:ext>
            </a:extLst>
          </p:cNvPr>
          <p:cNvSpPr/>
          <p:nvPr/>
        </p:nvSpPr>
        <p:spPr>
          <a:xfrm>
            <a:off x="4823990" y="3330176"/>
            <a:ext cx="1344469" cy="375612"/>
          </a:xfrm>
          <a:prstGeom prst="rect">
            <a:avLst/>
          </a:prstGeom>
          <a:solidFill>
            <a:srgbClr val="38939B"/>
          </a:solidFill>
          <a:ln w="25400" cap="flat" cmpd="sng" algn="ctr">
            <a:noFill/>
            <a:prstDash val="solid"/>
          </a:ln>
          <a:effectLst/>
        </p:spPr>
        <p:txBody>
          <a:bodyPr lIns="18288" tIns="18288" rIns="18288" bIns="18288" rtlCol="0" anchor="ctr"/>
          <a:lstStyle/>
          <a:p>
            <a:pPr marL="0" marR="0" lvl="0" indent="0" algn="ctr" defTabSz="914377" rtl="0" eaLnBrk="1" fontAlgn="auto" latinLnBrk="0" hangingPunct="1">
              <a:lnSpc>
                <a:spcPct val="100000"/>
              </a:lnSpc>
              <a:spcBef>
                <a:spcPts val="0"/>
              </a:spcBef>
              <a:spcAft>
                <a:spcPts val="0"/>
              </a:spcAft>
              <a:buClr>
                <a:srgbClr val="000000"/>
              </a:buClr>
              <a:buSzPts val="900"/>
              <a:buFont typeface="Arial"/>
              <a:buNone/>
              <a:tabLst/>
              <a:defRPr/>
            </a:pPr>
            <a:r>
              <a:rPr kumimoji="0" lang="en-US" sz="900" i="0" u="none" strike="noStrike" kern="0" cap="none" spc="0" normalizeH="0" baseline="0" noProof="0">
                <a:ln>
                  <a:noFill/>
                </a:ln>
                <a:solidFill>
                  <a:srgbClr val="FFFFFF"/>
                </a:solidFill>
                <a:effectLst/>
                <a:uLnTx/>
                <a:uFillTx/>
                <a:latin typeface="Segoe UI"/>
                <a:ea typeface="+mn-ea"/>
                <a:cs typeface="Calibri" panose="020F0502020204030204" pitchFamily="34" charset="0"/>
                <a:sym typeface="Arial"/>
              </a:rPr>
              <a:t>Sandeep K. &amp; Mounika J.</a:t>
            </a:r>
          </a:p>
          <a:p>
            <a:pPr marL="0" marR="0" lvl="0" indent="0" algn="ctr" defTabSz="914377" rtl="0" eaLnBrk="1" fontAlgn="auto" latinLnBrk="0" hangingPunct="1">
              <a:lnSpc>
                <a:spcPct val="100000"/>
              </a:lnSpc>
              <a:spcBef>
                <a:spcPts val="0"/>
              </a:spcBef>
              <a:spcAft>
                <a:spcPts val="0"/>
              </a:spcAft>
              <a:buClr>
                <a:srgbClr val="000000"/>
              </a:buClr>
              <a:buSzPts val="900"/>
              <a:buFont typeface="Arial"/>
              <a:buNone/>
              <a:tabLst/>
              <a:defRPr/>
            </a:pPr>
            <a:r>
              <a:rPr kumimoji="0" lang="en-US" sz="900" i="1" u="none" strike="noStrike" kern="0" cap="none" spc="0" normalizeH="0" baseline="0" noProof="0">
                <a:ln>
                  <a:noFill/>
                </a:ln>
                <a:solidFill>
                  <a:srgbClr val="FFFFFF"/>
                </a:solidFill>
                <a:effectLst/>
                <a:uLnTx/>
                <a:uFillTx/>
                <a:latin typeface="Segoe UI"/>
                <a:ea typeface="+mn-ea"/>
                <a:cs typeface="Calibri" panose="020F0502020204030204" pitchFamily="34" charset="0"/>
                <a:sym typeface="Arial"/>
              </a:rPr>
              <a:t>Testers</a:t>
            </a:r>
            <a:endParaRPr kumimoji="0" lang="en-US" sz="900" i="1" u="none" strike="noStrike" kern="0" cap="none" spc="0" normalizeH="0" baseline="0" noProof="0">
              <a:ln>
                <a:noFill/>
              </a:ln>
              <a:solidFill>
                <a:srgbClr val="000000"/>
              </a:solidFill>
              <a:effectLst/>
              <a:uLnTx/>
              <a:uFillTx/>
              <a:latin typeface="Segoe UI"/>
              <a:ea typeface="+mn-ea"/>
              <a:cs typeface="Calibri" panose="020F0502020204030204" pitchFamily="34" charset="0"/>
              <a:sym typeface="Arial"/>
            </a:endParaRPr>
          </a:p>
        </p:txBody>
      </p:sp>
      <p:sp>
        <p:nvSpPr>
          <p:cNvPr id="67" name="Rectangle 66">
            <a:extLst>
              <a:ext uri="{FF2B5EF4-FFF2-40B4-BE49-F238E27FC236}">
                <a16:creationId xmlns:a16="http://schemas.microsoft.com/office/drawing/2014/main" id="{908635FD-D756-8810-5C89-F5EDFEBB9D6F}"/>
              </a:ext>
            </a:extLst>
          </p:cNvPr>
          <p:cNvSpPr/>
          <p:nvPr/>
        </p:nvSpPr>
        <p:spPr>
          <a:xfrm>
            <a:off x="4818358" y="3797918"/>
            <a:ext cx="1344469" cy="591201"/>
          </a:xfrm>
          <a:prstGeom prst="rect">
            <a:avLst/>
          </a:prstGeom>
          <a:solidFill>
            <a:srgbClr val="38939B"/>
          </a:solidFill>
          <a:ln w="25400" cap="flat" cmpd="sng" algn="ctr">
            <a:noFill/>
            <a:prstDash val="solid"/>
          </a:ln>
          <a:effectLst/>
        </p:spPr>
        <p:txBody>
          <a:bodyPr lIns="18288" tIns="18288" rIns="18288" bIns="18288" rtlCol="0" anchor="ctr"/>
          <a:lstStyle/>
          <a:p>
            <a:pPr marL="0" marR="0" lvl="0" indent="0" algn="ctr" defTabSz="914377" rtl="0" eaLnBrk="1" fontAlgn="auto" latinLnBrk="0" hangingPunct="1">
              <a:lnSpc>
                <a:spcPct val="100000"/>
              </a:lnSpc>
              <a:spcBef>
                <a:spcPts val="0"/>
              </a:spcBef>
              <a:spcAft>
                <a:spcPts val="0"/>
              </a:spcAft>
              <a:buClr>
                <a:srgbClr val="000000"/>
              </a:buClr>
              <a:buSzPts val="900"/>
              <a:buFont typeface="Arial"/>
              <a:buNone/>
              <a:tabLst/>
              <a:defRPr/>
            </a:pPr>
            <a:r>
              <a:rPr kumimoji="0" lang="en-US" sz="900" i="0" u="none" strike="noStrike" kern="0" cap="none" spc="0" normalizeH="0" baseline="0" noProof="0">
                <a:ln>
                  <a:noFill/>
                </a:ln>
                <a:solidFill>
                  <a:srgbClr val="FFFFFF"/>
                </a:solidFill>
                <a:effectLst/>
                <a:uLnTx/>
                <a:uFillTx/>
                <a:latin typeface="Segoe UI"/>
                <a:ea typeface="+mn-ea"/>
                <a:cs typeface="Calibri" panose="020F0502020204030204" pitchFamily="34" charset="0"/>
                <a:sym typeface="Arial"/>
              </a:rPr>
              <a:t>Subramani R.</a:t>
            </a:r>
          </a:p>
          <a:p>
            <a:pPr marL="0" marR="0" lvl="0" indent="0" algn="ctr" defTabSz="914377" rtl="0" eaLnBrk="1" fontAlgn="auto" latinLnBrk="0" hangingPunct="1">
              <a:lnSpc>
                <a:spcPct val="100000"/>
              </a:lnSpc>
              <a:spcBef>
                <a:spcPts val="0"/>
              </a:spcBef>
              <a:spcAft>
                <a:spcPts val="0"/>
              </a:spcAft>
              <a:buClr>
                <a:srgbClr val="000000"/>
              </a:buClr>
              <a:buSzPts val="900"/>
              <a:buFont typeface="Arial"/>
              <a:buNone/>
              <a:tabLst/>
              <a:defRPr/>
            </a:pPr>
            <a:r>
              <a:rPr kumimoji="0" lang="en-US" sz="900" i="0" u="none" strike="noStrike" kern="0" cap="none" spc="0" normalizeH="0" baseline="0" noProof="0">
                <a:ln>
                  <a:noFill/>
                </a:ln>
                <a:solidFill>
                  <a:srgbClr val="FFFFFF"/>
                </a:solidFill>
                <a:effectLst/>
                <a:uLnTx/>
                <a:uFillTx/>
                <a:latin typeface="Segoe UI"/>
                <a:ea typeface="+mn-ea"/>
                <a:cs typeface="Calibri" panose="020F0502020204030204" pitchFamily="34" charset="0"/>
                <a:sym typeface="Arial"/>
              </a:rPr>
              <a:t>Alessandro Rubino</a:t>
            </a:r>
          </a:p>
          <a:p>
            <a:pPr marL="0" marR="0" lvl="0" indent="0" algn="ctr" defTabSz="914377" rtl="0" eaLnBrk="1" fontAlgn="auto" latinLnBrk="0" hangingPunct="1">
              <a:lnSpc>
                <a:spcPct val="100000"/>
              </a:lnSpc>
              <a:spcBef>
                <a:spcPts val="0"/>
              </a:spcBef>
              <a:spcAft>
                <a:spcPts val="0"/>
              </a:spcAft>
              <a:buClr>
                <a:srgbClr val="000000"/>
              </a:buClr>
              <a:buSzPts val="900"/>
              <a:buFont typeface="Arial"/>
              <a:buNone/>
              <a:tabLst/>
              <a:defRPr/>
            </a:pPr>
            <a:r>
              <a:rPr kumimoji="0" lang="en-US" sz="900" i="1" u="none" strike="noStrike" kern="0" cap="none" spc="0" normalizeH="0" baseline="0" noProof="0">
                <a:ln>
                  <a:noFill/>
                </a:ln>
                <a:solidFill>
                  <a:srgbClr val="FFFFFF"/>
                </a:solidFill>
                <a:effectLst/>
                <a:uLnTx/>
                <a:uFillTx/>
                <a:latin typeface="Segoe UI"/>
                <a:ea typeface="+mn-ea"/>
                <a:cs typeface="Calibri" panose="020F0502020204030204" pitchFamily="34" charset="0"/>
                <a:sym typeface="Arial"/>
              </a:rPr>
              <a:t>UX/UI Designers</a:t>
            </a:r>
            <a:endParaRPr kumimoji="0" lang="en-US" sz="900" i="1" u="none" strike="noStrike" kern="0" cap="none" spc="0" normalizeH="0" baseline="0" noProof="0">
              <a:ln>
                <a:noFill/>
              </a:ln>
              <a:solidFill>
                <a:srgbClr val="000000"/>
              </a:solidFill>
              <a:effectLst/>
              <a:uLnTx/>
              <a:uFillTx/>
              <a:latin typeface="Segoe UI"/>
              <a:ea typeface="+mn-ea"/>
              <a:cs typeface="Calibri" panose="020F0502020204030204" pitchFamily="34" charset="0"/>
              <a:sym typeface="Arial"/>
            </a:endParaRPr>
          </a:p>
        </p:txBody>
      </p:sp>
      <p:sp>
        <p:nvSpPr>
          <p:cNvPr id="68" name="Rectangle 67">
            <a:extLst>
              <a:ext uri="{FF2B5EF4-FFF2-40B4-BE49-F238E27FC236}">
                <a16:creationId xmlns:a16="http://schemas.microsoft.com/office/drawing/2014/main" id="{0280B92E-402D-C8F2-0D7D-FA8879FAE508}"/>
              </a:ext>
            </a:extLst>
          </p:cNvPr>
          <p:cNvSpPr/>
          <p:nvPr/>
        </p:nvSpPr>
        <p:spPr>
          <a:xfrm>
            <a:off x="4613158" y="2413291"/>
            <a:ext cx="1689610" cy="404229"/>
          </a:xfrm>
          <a:prstGeom prst="rect">
            <a:avLst/>
          </a:prstGeom>
          <a:solidFill>
            <a:srgbClr val="38939B"/>
          </a:solidFill>
          <a:ln w="25400" cap="flat" cmpd="sng" algn="ctr">
            <a:noFill/>
            <a:prstDash val="solid"/>
          </a:ln>
          <a:effectLst/>
        </p:spPr>
        <p:txBody>
          <a:bodyPr lIns="18288" tIns="18288" rIns="18288" bIns="18288" rtlCol="0" anchor="ctr"/>
          <a:lstStyle/>
          <a:p>
            <a:pPr marL="0" marR="0" lvl="0" indent="0" algn="ctr" defTabSz="914377" rtl="0" eaLnBrk="1" fontAlgn="auto" latinLnBrk="0" hangingPunct="1">
              <a:lnSpc>
                <a:spcPct val="100000"/>
              </a:lnSpc>
              <a:spcBef>
                <a:spcPts val="0"/>
              </a:spcBef>
              <a:spcAft>
                <a:spcPts val="0"/>
              </a:spcAft>
              <a:buClr>
                <a:srgbClr val="000000"/>
              </a:buClr>
              <a:buSzPts val="900"/>
              <a:buFont typeface="Arial"/>
              <a:buNone/>
              <a:tabLst/>
              <a:defRPr/>
            </a:pPr>
            <a:r>
              <a:rPr lang="en-US" sz="900" b="1" kern="0">
                <a:solidFill>
                  <a:srgbClr val="FFFFFF"/>
                </a:solidFill>
                <a:latin typeface="Segoe UI"/>
                <a:cs typeface="Calibri" panose="020F0502020204030204" pitchFamily="34" charset="0"/>
                <a:sym typeface="Arial"/>
              </a:rPr>
              <a:t>Narasimharao </a:t>
            </a:r>
            <a:r>
              <a:rPr lang="en-US" sz="900" b="1" kern="0" err="1">
                <a:solidFill>
                  <a:srgbClr val="FFFFFF"/>
                </a:solidFill>
                <a:latin typeface="Segoe UI"/>
                <a:cs typeface="Calibri" panose="020F0502020204030204" pitchFamily="34" charset="0"/>
                <a:sym typeface="Arial"/>
              </a:rPr>
              <a:t>Pamidghantam</a:t>
            </a:r>
            <a:endParaRPr kumimoji="0" lang="en-US" sz="900" b="1" i="0" u="none" strike="noStrike" kern="0" cap="none" spc="0" normalizeH="0" baseline="0" noProof="0">
              <a:ln>
                <a:noFill/>
              </a:ln>
              <a:solidFill>
                <a:srgbClr val="FFFFFF"/>
              </a:solidFill>
              <a:effectLst/>
              <a:uLnTx/>
              <a:uFillTx/>
              <a:latin typeface="Segoe UI"/>
              <a:ea typeface="+mn-ea"/>
              <a:cs typeface="Calibri" panose="020F0502020204030204" pitchFamily="34" charset="0"/>
              <a:sym typeface="Arial"/>
            </a:endParaRPr>
          </a:p>
          <a:p>
            <a:pPr marL="0" marR="0" lvl="0" indent="0" algn="ctr" defTabSz="914377" rtl="0" eaLnBrk="1" fontAlgn="auto" latinLnBrk="0" hangingPunct="1">
              <a:lnSpc>
                <a:spcPct val="100000"/>
              </a:lnSpc>
              <a:spcBef>
                <a:spcPts val="0"/>
              </a:spcBef>
              <a:spcAft>
                <a:spcPts val="0"/>
              </a:spcAft>
              <a:buClr>
                <a:srgbClr val="000000"/>
              </a:buClr>
              <a:buSzPts val="900"/>
              <a:buFont typeface="Arial"/>
              <a:buNone/>
              <a:tabLst/>
              <a:defRPr/>
            </a:pPr>
            <a:r>
              <a:rPr kumimoji="0" lang="en-US" sz="900" i="1" u="none" strike="noStrike" kern="0" cap="none" spc="0" normalizeH="0" baseline="0" noProof="0">
                <a:ln>
                  <a:noFill/>
                </a:ln>
                <a:solidFill>
                  <a:srgbClr val="FFFFFF"/>
                </a:solidFill>
                <a:effectLst/>
                <a:uLnTx/>
                <a:uFillTx/>
                <a:latin typeface="Segoe UI"/>
                <a:ea typeface="+mn-ea"/>
                <a:cs typeface="Calibri" panose="020F0502020204030204" pitchFamily="34" charset="0"/>
                <a:sym typeface="Arial"/>
              </a:rPr>
              <a:t>Vertical Delivery Lead</a:t>
            </a:r>
            <a:endParaRPr kumimoji="0" lang="en-US" sz="900" i="1" u="none" strike="noStrike" kern="0" cap="none" spc="0" normalizeH="0" baseline="0" noProof="0">
              <a:ln>
                <a:noFill/>
              </a:ln>
              <a:solidFill>
                <a:srgbClr val="000000"/>
              </a:solidFill>
              <a:effectLst/>
              <a:uLnTx/>
              <a:uFillTx/>
              <a:latin typeface="Segoe UI"/>
              <a:ea typeface="+mn-ea"/>
              <a:cs typeface="Calibri" panose="020F0502020204030204" pitchFamily="34" charset="0"/>
              <a:sym typeface="Arial"/>
            </a:endParaRPr>
          </a:p>
        </p:txBody>
      </p:sp>
      <p:sp>
        <p:nvSpPr>
          <p:cNvPr id="69" name="Rectangle 68">
            <a:extLst>
              <a:ext uri="{FF2B5EF4-FFF2-40B4-BE49-F238E27FC236}">
                <a16:creationId xmlns:a16="http://schemas.microsoft.com/office/drawing/2014/main" id="{897E5A82-7681-86CA-9C2F-6AEDECC2A02E}"/>
              </a:ext>
            </a:extLst>
          </p:cNvPr>
          <p:cNvSpPr/>
          <p:nvPr/>
        </p:nvSpPr>
        <p:spPr>
          <a:xfrm>
            <a:off x="6345227" y="3327322"/>
            <a:ext cx="1382204" cy="409832"/>
          </a:xfrm>
          <a:prstGeom prst="rect">
            <a:avLst/>
          </a:prstGeom>
          <a:solidFill>
            <a:srgbClr val="38939B"/>
          </a:solidFill>
          <a:ln>
            <a:noFill/>
          </a:ln>
        </p:spPr>
        <p:txBody>
          <a:bodyPr spcFirstLastPara="1" wrap="square" lIns="121900" tIns="60900" rIns="121900" bIns="60900" anchor="ctr" anchorCtr="1">
            <a:noAutofit/>
          </a:bodyPr>
          <a:lstStyle/>
          <a:p>
            <a:pPr marL="0" marR="0" lvl="0" indent="0" algn="ctr" defTabSz="914377" rtl="0" eaLnBrk="1" fontAlgn="auto" latinLnBrk="0" hangingPunct="1">
              <a:lnSpc>
                <a:spcPct val="100000"/>
              </a:lnSpc>
              <a:spcBef>
                <a:spcPts val="0"/>
              </a:spcBef>
              <a:spcAft>
                <a:spcPts val="0"/>
              </a:spcAft>
              <a:buClr>
                <a:srgbClr val="000000"/>
              </a:buClr>
              <a:buSzPts val="900"/>
              <a:buFont typeface="Arial"/>
              <a:buNone/>
              <a:tabLst/>
              <a:defRPr/>
            </a:pPr>
            <a:r>
              <a:rPr kumimoji="0" lang="en-US" sz="900" i="0" u="none" strike="noStrike" kern="0" cap="none" spc="0" normalizeH="0" baseline="0" noProof="0">
                <a:ln>
                  <a:noFill/>
                </a:ln>
                <a:solidFill>
                  <a:srgbClr val="FFFFFF"/>
                </a:solidFill>
                <a:effectLst/>
                <a:uLnTx/>
                <a:uFillTx/>
                <a:latin typeface="Segoe UI"/>
                <a:ea typeface="+mn-ea"/>
                <a:cs typeface="Calibri" panose="020F0502020204030204" pitchFamily="34" charset="0"/>
                <a:sym typeface="Arial"/>
              </a:rPr>
              <a:t>Satish D</a:t>
            </a:r>
          </a:p>
          <a:p>
            <a:pPr marL="0" marR="0" lvl="0" indent="0" algn="ctr" defTabSz="914377" rtl="0" eaLnBrk="1" fontAlgn="auto" latinLnBrk="0" hangingPunct="1">
              <a:lnSpc>
                <a:spcPct val="100000"/>
              </a:lnSpc>
              <a:spcBef>
                <a:spcPts val="0"/>
              </a:spcBef>
              <a:spcAft>
                <a:spcPts val="0"/>
              </a:spcAft>
              <a:buClr>
                <a:srgbClr val="000000"/>
              </a:buClr>
              <a:buSzPts val="900"/>
              <a:buFont typeface="Arial"/>
              <a:buNone/>
              <a:tabLst/>
              <a:defRPr/>
            </a:pPr>
            <a:r>
              <a:rPr kumimoji="0" lang="en-US" sz="900" i="1" u="none" strike="noStrike" kern="0" cap="none" spc="0" normalizeH="0" baseline="0" noProof="0">
                <a:ln>
                  <a:noFill/>
                </a:ln>
                <a:solidFill>
                  <a:srgbClr val="FFFFFF"/>
                </a:solidFill>
                <a:effectLst/>
                <a:uLnTx/>
                <a:uFillTx/>
                <a:latin typeface="Segoe UI"/>
                <a:ea typeface="+mn-ea"/>
                <a:cs typeface="Calibri" panose="020F0502020204030204" pitchFamily="34" charset="0"/>
                <a:sym typeface="Arial"/>
              </a:rPr>
              <a:t>Business Analyst</a:t>
            </a:r>
            <a:endParaRPr kumimoji="0" lang="en-US" sz="900" i="1" u="none" strike="noStrike" kern="0" cap="none" spc="0" normalizeH="0" baseline="0" noProof="0">
              <a:ln>
                <a:noFill/>
              </a:ln>
              <a:solidFill>
                <a:srgbClr val="000000"/>
              </a:solidFill>
              <a:effectLst/>
              <a:uLnTx/>
              <a:uFillTx/>
              <a:latin typeface="Segoe UI"/>
              <a:ea typeface="+mn-ea"/>
              <a:cs typeface="Calibri" panose="020F0502020204030204" pitchFamily="34" charset="0"/>
              <a:sym typeface="Arial"/>
            </a:endParaRPr>
          </a:p>
        </p:txBody>
      </p:sp>
      <p:sp>
        <p:nvSpPr>
          <p:cNvPr id="70" name="Rectangle 69">
            <a:extLst>
              <a:ext uri="{FF2B5EF4-FFF2-40B4-BE49-F238E27FC236}">
                <a16:creationId xmlns:a16="http://schemas.microsoft.com/office/drawing/2014/main" id="{8810F493-8E50-26E3-49FE-A61C36144732}"/>
              </a:ext>
            </a:extLst>
          </p:cNvPr>
          <p:cNvSpPr/>
          <p:nvPr/>
        </p:nvSpPr>
        <p:spPr>
          <a:xfrm>
            <a:off x="6345226" y="3829285"/>
            <a:ext cx="1382205" cy="360160"/>
          </a:xfrm>
          <a:prstGeom prst="rect">
            <a:avLst/>
          </a:prstGeom>
          <a:solidFill>
            <a:srgbClr val="38939B"/>
          </a:solidFill>
          <a:ln>
            <a:noFill/>
          </a:ln>
        </p:spPr>
        <p:txBody>
          <a:bodyPr spcFirstLastPara="1" wrap="square" lIns="121900" tIns="60900" rIns="121900" bIns="60900" anchor="ctr" anchorCtr="1">
            <a:noAutofit/>
          </a:bodyPr>
          <a:lstStyle/>
          <a:p>
            <a:pPr marL="0" marR="0" lvl="0" indent="0" algn="ctr" defTabSz="914377" rtl="0" eaLnBrk="1" fontAlgn="auto" latinLnBrk="0" hangingPunct="1">
              <a:lnSpc>
                <a:spcPct val="100000"/>
              </a:lnSpc>
              <a:spcBef>
                <a:spcPts val="0"/>
              </a:spcBef>
              <a:spcAft>
                <a:spcPts val="0"/>
              </a:spcAft>
              <a:buClr>
                <a:srgbClr val="000000"/>
              </a:buClr>
              <a:buSzPts val="900"/>
              <a:buFont typeface="Arial"/>
              <a:buNone/>
              <a:tabLst/>
              <a:defRPr/>
            </a:pPr>
            <a:r>
              <a:rPr lang="en-US" sz="900" kern="0">
                <a:solidFill>
                  <a:srgbClr val="FFFFFF"/>
                </a:solidFill>
                <a:latin typeface="Segoe UI"/>
                <a:cs typeface="Calibri" panose="020F0502020204030204" pitchFamily="34" charset="0"/>
                <a:sym typeface="Arial"/>
              </a:rPr>
              <a:t>Biswajit D.</a:t>
            </a:r>
            <a:endParaRPr kumimoji="0" lang="en-US" sz="900" i="0" u="none" strike="noStrike" kern="0" cap="none" spc="0" normalizeH="0" baseline="0" noProof="0">
              <a:ln>
                <a:noFill/>
              </a:ln>
              <a:solidFill>
                <a:srgbClr val="FFFFFF"/>
              </a:solidFill>
              <a:effectLst/>
              <a:uLnTx/>
              <a:uFillTx/>
              <a:latin typeface="Segoe UI"/>
              <a:ea typeface="+mn-ea"/>
              <a:cs typeface="Calibri" panose="020F0502020204030204" pitchFamily="34" charset="0"/>
              <a:sym typeface="Arial"/>
            </a:endParaRPr>
          </a:p>
          <a:p>
            <a:pPr marL="0" marR="0" lvl="0" indent="0" algn="ctr" defTabSz="914377" rtl="0" eaLnBrk="1" fontAlgn="auto" latinLnBrk="0" hangingPunct="1">
              <a:lnSpc>
                <a:spcPct val="100000"/>
              </a:lnSpc>
              <a:spcBef>
                <a:spcPts val="0"/>
              </a:spcBef>
              <a:spcAft>
                <a:spcPts val="0"/>
              </a:spcAft>
              <a:buClr>
                <a:srgbClr val="000000"/>
              </a:buClr>
              <a:buSzPts val="900"/>
              <a:buFont typeface="Arial"/>
              <a:buNone/>
              <a:tabLst/>
              <a:defRPr/>
            </a:pPr>
            <a:r>
              <a:rPr kumimoji="0" lang="en-US" sz="900" i="1" u="none" strike="noStrike" kern="0" cap="none" spc="0" normalizeH="0" baseline="0" noProof="0">
                <a:ln>
                  <a:noFill/>
                </a:ln>
                <a:solidFill>
                  <a:srgbClr val="FFFFFF"/>
                </a:solidFill>
                <a:effectLst/>
                <a:uLnTx/>
                <a:uFillTx/>
                <a:latin typeface="Segoe UI"/>
                <a:ea typeface="+mn-ea"/>
                <a:cs typeface="Calibri" panose="020F0502020204030204" pitchFamily="34" charset="0"/>
                <a:sym typeface="Arial"/>
              </a:rPr>
              <a:t>Azure Cloud + DevOps</a:t>
            </a:r>
            <a:endParaRPr kumimoji="0" lang="en-US" sz="900" i="1" u="none" strike="noStrike" kern="0" cap="none" spc="0" normalizeH="0" baseline="0" noProof="0">
              <a:ln>
                <a:noFill/>
              </a:ln>
              <a:solidFill>
                <a:srgbClr val="000000"/>
              </a:solidFill>
              <a:effectLst/>
              <a:uLnTx/>
              <a:uFillTx/>
              <a:latin typeface="Segoe UI"/>
              <a:ea typeface="+mn-ea"/>
              <a:cs typeface="Calibri" panose="020F0502020204030204" pitchFamily="34" charset="0"/>
              <a:sym typeface="Arial"/>
            </a:endParaRPr>
          </a:p>
        </p:txBody>
      </p:sp>
      <p:sp>
        <p:nvSpPr>
          <p:cNvPr id="71" name="Rectangle 70">
            <a:extLst>
              <a:ext uri="{FF2B5EF4-FFF2-40B4-BE49-F238E27FC236}">
                <a16:creationId xmlns:a16="http://schemas.microsoft.com/office/drawing/2014/main" id="{916D0343-591F-847C-D922-F90A7AE6041D}"/>
              </a:ext>
            </a:extLst>
          </p:cNvPr>
          <p:cNvSpPr/>
          <p:nvPr/>
        </p:nvSpPr>
        <p:spPr>
          <a:xfrm>
            <a:off x="6345226" y="4289301"/>
            <a:ext cx="1382204" cy="360160"/>
          </a:xfrm>
          <a:prstGeom prst="rect">
            <a:avLst/>
          </a:prstGeom>
          <a:solidFill>
            <a:srgbClr val="38939B"/>
          </a:solidFill>
          <a:ln>
            <a:noFill/>
          </a:ln>
        </p:spPr>
        <p:txBody>
          <a:bodyPr spcFirstLastPara="1" wrap="square" lIns="121900" tIns="60900" rIns="121900" bIns="60900" anchor="ctr" anchorCtr="1">
            <a:noAutofit/>
          </a:bodyPr>
          <a:lstStyle/>
          <a:p>
            <a:pPr marL="0" marR="0" lvl="0" indent="0" algn="ctr" defTabSz="914377" rtl="0" eaLnBrk="1" fontAlgn="auto" latinLnBrk="0" hangingPunct="1">
              <a:lnSpc>
                <a:spcPct val="100000"/>
              </a:lnSpc>
              <a:spcBef>
                <a:spcPts val="0"/>
              </a:spcBef>
              <a:spcAft>
                <a:spcPts val="0"/>
              </a:spcAft>
              <a:buClr>
                <a:srgbClr val="000000"/>
              </a:buClr>
              <a:buSzPts val="900"/>
              <a:buFont typeface="Arial"/>
              <a:buNone/>
              <a:tabLst/>
              <a:defRPr/>
            </a:pPr>
            <a:r>
              <a:rPr kumimoji="0" lang="en-US" sz="900" i="0" u="none" strike="noStrike" kern="0" cap="none" spc="0" normalizeH="0" baseline="0" noProof="0">
                <a:ln>
                  <a:noFill/>
                </a:ln>
                <a:solidFill>
                  <a:srgbClr val="FFFFFF"/>
                </a:solidFill>
                <a:effectLst/>
                <a:uLnTx/>
                <a:uFillTx/>
                <a:latin typeface="Segoe UI"/>
                <a:ea typeface="+mn-ea"/>
                <a:cs typeface="Calibri" panose="020F0502020204030204" pitchFamily="34" charset="0"/>
                <a:sym typeface="Arial"/>
              </a:rPr>
              <a:t>Deepak T.</a:t>
            </a:r>
          </a:p>
          <a:p>
            <a:pPr marL="0" marR="0" lvl="0" indent="0" algn="ctr" defTabSz="914377" rtl="0" eaLnBrk="1" fontAlgn="auto" latinLnBrk="0" hangingPunct="1">
              <a:lnSpc>
                <a:spcPct val="100000"/>
              </a:lnSpc>
              <a:spcBef>
                <a:spcPts val="0"/>
              </a:spcBef>
              <a:spcAft>
                <a:spcPts val="0"/>
              </a:spcAft>
              <a:buClr>
                <a:srgbClr val="000000"/>
              </a:buClr>
              <a:buSzPts val="900"/>
              <a:buFont typeface="Arial"/>
              <a:buNone/>
              <a:tabLst/>
              <a:defRPr/>
            </a:pPr>
            <a:r>
              <a:rPr kumimoji="0" lang="en-US" sz="900" i="1" u="none" strike="noStrike" kern="0" cap="none" spc="0" normalizeH="0" baseline="0" noProof="0">
                <a:ln>
                  <a:noFill/>
                </a:ln>
                <a:solidFill>
                  <a:srgbClr val="FFFFFF"/>
                </a:solidFill>
                <a:effectLst/>
                <a:uLnTx/>
                <a:uFillTx/>
                <a:latin typeface="Segoe UI"/>
                <a:ea typeface="+mn-ea"/>
                <a:cs typeface="Calibri" panose="020F0502020204030204" pitchFamily="34" charset="0"/>
                <a:sym typeface="Arial"/>
              </a:rPr>
              <a:t>Azure Cloud + DB</a:t>
            </a:r>
            <a:endParaRPr kumimoji="0" lang="en-US" sz="900" i="1" u="none" strike="noStrike" kern="0" cap="none" spc="0" normalizeH="0" baseline="0" noProof="0">
              <a:ln>
                <a:noFill/>
              </a:ln>
              <a:solidFill>
                <a:srgbClr val="000000"/>
              </a:solidFill>
              <a:effectLst/>
              <a:uLnTx/>
              <a:uFillTx/>
              <a:latin typeface="Segoe UI"/>
              <a:ea typeface="+mn-ea"/>
              <a:cs typeface="Calibri" panose="020F0502020204030204" pitchFamily="34" charset="0"/>
              <a:sym typeface="Arial"/>
            </a:endParaRPr>
          </a:p>
        </p:txBody>
      </p:sp>
      <p:sp>
        <p:nvSpPr>
          <p:cNvPr id="72" name="Rectangle 71">
            <a:extLst>
              <a:ext uri="{FF2B5EF4-FFF2-40B4-BE49-F238E27FC236}">
                <a16:creationId xmlns:a16="http://schemas.microsoft.com/office/drawing/2014/main" id="{EF77BF41-CAAA-0143-E490-472A9BF5C459}"/>
              </a:ext>
            </a:extLst>
          </p:cNvPr>
          <p:cNvSpPr/>
          <p:nvPr/>
        </p:nvSpPr>
        <p:spPr>
          <a:xfrm>
            <a:off x="6345226" y="2882922"/>
            <a:ext cx="1382204" cy="375614"/>
          </a:xfrm>
          <a:prstGeom prst="rect">
            <a:avLst/>
          </a:prstGeom>
          <a:solidFill>
            <a:srgbClr val="38939B"/>
          </a:solidFill>
          <a:ln>
            <a:noFill/>
          </a:ln>
        </p:spPr>
        <p:txBody>
          <a:bodyPr spcFirstLastPara="1" wrap="square" lIns="121900" tIns="60900" rIns="121900" bIns="60900" anchor="ctr" anchorCtr="1">
            <a:noAutofit/>
          </a:bodyPr>
          <a:lstStyle/>
          <a:p>
            <a:pPr marL="0" marR="0" lvl="0" indent="0" algn="ctr" defTabSz="914377" rtl="0" eaLnBrk="1" fontAlgn="auto" latinLnBrk="0" hangingPunct="1">
              <a:lnSpc>
                <a:spcPct val="100000"/>
              </a:lnSpc>
              <a:spcBef>
                <a:spcPts val="0"/>
              </a:spcBef>
              <a:spcAft>
                <a:spcPts val="0"/>
              </a:spcAft>
              <a:buClr>
                <a:srgbClr val="000000"/>
              </a:buClr>
              <a:buSzPts val="900"/>
              <a:buFont typeface="Arial"/>
              <a:buNone/>
              <a:tabLst/>
              <a:defRPr/>
            </a:pPr>
            <a:r>
              <a:rPr kumimoji="0" lang="en-US" sz="900" i="0" u="none" strike="noStrike" kern="0" cap="none" spc="0" normalizeH="0" baseline="0" noProof="0">
                <a:ln>
                  <a:noFill/>
                </a:ln>
                <a:solidFill>
                  <a:srgbClr val="FFFFFF"/>
                </a:solidFill>
                <a:effectLst/>
                <a:uLnTx/>
                <a:uFillTx/>
                <a:latin typeface="Segoe UI"/>
                <a:ea typeface="+mn-ea"/>
                <a:cs typeface="Calibri" panose="020F0502020204030204" pitchFamily="34" charset="0"/>
                <a:sym typeface="Arial"/>
              </a:rPr>
              <a:t>Thayyaba S.</a:t>
            </a:r>
          </a:p>
          <a:p>
            <a:pPr marL="0" marR="0" lvl="0" indent="0" algn="ctr" defTabSz="914377" rtl="0" eaLnBrk="1" fontAlgn="auto" latinLnBrk="0" hangingPunct="1">
              <a:lnSpc>
                <a:spcPct val="100000"/>
              </a:lnSpc>
              <a:spcBef>
                <a:spcPts val="0"/>
              </a:spcBef>
              <a:spcAft>
                <a:spcPts val="0"/>
              </a:spcAft>
              <a:buClr>
                <a:srgbClr val="000000"/>
              </a:buClr>
              <a:buSzPts val="900"/>
              <a:buFont typeface="Arial"/>
              <a:buNone/>
              <a:tabLst/>
              <a:defRPr/>
            </a:pPr>
            <a:r>
              <a:rPr kumimoji="0" lang="en-US" sz="900" i="1" u="none" strike="noStrike" kern="0" cap="none" spc="0" normalizeH="0" baseline="0" noProof="0">
                <a:ln>
                  <a:noFill/>
                </a:ln>
                <a:solidFill>
                  <a:srgbClr val="FFFFFF"/>
                </a:solidFill>
                <a:effectLst/>
                <a:uLnTx/>
                <a:uFillTx/>
                <a:latin typeface="Segoe UI"/>
                <a:ea typeface="+mn-ea"/>
                <a:cs typeface="Calibri" panose="020F0502020204030204" pitchFamily="34" charset="0"/>
                <a:sym typeface="Arial"/>
              </a:rPr>
              <a:t>Scrum Master</a:t>
            </a:r>
            <a:endParaRPr kumimoji="0" lang="en-US" sz="900" i="1" u="none" strike="noStrike" kern="0" cap="none" spc="0" normalizeH="0" baseline="0" noProof="0">
              <a:ln>
                <a:noFill/>
              </a:ln>
              <a:solidFill>
                <a:srgbClr val="000000"/>
              </a:solidFill>
              <a:effectLst/>
              <a:uLnTx/>
              <a:uFillTx/>
              <a:latin typeface="Segoe UI"/>
              <a:ea typeface="+mn-ea"/>
              <a:cs typeface="Calibri" panose="020F0502020204030204" pitchFamily="34" charset="0"/>
              <a:sym typeface="Arial"/>
            </a:endParaRPr>
          </a:p>
        </p:txBody>
      </p:sp>
      <p:sp>
        <p:nvSpPr>
          <p:cNvPr id="12" name="Rectangle 11">
            <a:extLst>
              <a:ext uri="{FF2B5EF4-FFF2-40B4-BE49-F238E27FC236}">
                <a16:creationId xmlns:a16="http://schemas.microsoft.com/office/drawing/2014/main" id="{A0633932-2367-069A-356D-521415E6C3BC}"/>
              </a:ext>
            </a:extLst>
          </p:cNvPr>
          <p:cNvSpPr/>
          <p:nvPr/>
        </p:nvSpPr>
        <p:spPr>
          <a:xfrm>
            <a:off x="4818358" y="4481249"/>
            <a:ext cx="1344468" cy="375612"/>
          </a:xfrm>
          <a:prstGeom prst="rect">
            <a:avLst/>
          </a:prstGeom>
          <a:solidFill>
            <a:srgbClr val="38939B"/>
          </a:solidFill>
          <a:ln w="25400" cap="flat" cmpd="sng" algn="ctr">
            <a:noFill/>
            <a:prstDash val="solid"/>
          </a:ln>
          <a:effectLst/>
        </p:spPr>
        <p:txBody>
          <a:bodyPr lIns="18288" tIns="18288" rIns="18288" bIns="18288" rtlCol="0" anchor="ctr"/>
          <a:lstStyle/>
          <a:p>
            <a:pPr marL="0" marR="0" lvl="0" indent="0" algn="ctr" defTabSz="914377" rtl="0" eaLnBrk="1" fontAlgn="auto" latinLnBrk="0" hangingPunct="1">
              <a:lnSpc>
                <a:spcPct val="100000"/>
              </a:lnSpc>
              <a:spcBef>
                <a:spcPts val="0"/>
              </a:spcBef>
              <a:spcAft>
                <a:spcPts val="0"/>
              </a:spcAft>
              <a:buClr>
                <a:srgbClr val="000000"/>
              </a:buClr>
              <a:buSzPts val="900"/>
              <a:buFont typeface="Arial"/>
              <a:buNone/>
              <a:tabLst/>
              <a:defRPr/>
            </a:pPr>
            <a:r>
              <a:rPr lang="en-US" sz="900" kern="0">
                <a:solidFill>
                  <a:srgbClr val="FFFFFF"/>
                </a:solidFill>
                <a:latin typeface="Segoe UI"/>
                <a:cs typeface="Calibri" panose="020F0502020204030204" pitchFamily="34" charset="0"/>
                <a:sym typeface="Arial"/>
              </a:rPr>
              <a:t>Shivakumar C.</a:t>
            </a:r>
            <a:endParaRPr kumimoji="0" lang="en-US" sz="900" i="0" u="none" strike="noStrike" kern="0" cap="none" spc="0" normalizeH="0" baseline="0" noProof="0">
              <a:ln>
                <a:noFill/>
              </a:ln>
              <a:solidFill>
                <a:srgbClr val="FFFFFF"/>
              </a:solidFill>
              <a:effectLst/>
              <a:uLnTx/>
              <a:uFillTx/>
              <a:latin typeface="Segoe UI"/>
              <a:ea typeface="+mn-ea"/>
              <a:cs typeface="Calibri" panose="020F0502020204030204" pitchFamily="34" charset="0"/>
              <a:sym typeface="Arial"/>
            </a:endParaRPr>
          </a:p>
          <a:p>
            <a:pPr marL="0" marR="0" lvl="0" indent="0" algn="ctr" defTabSz="914377" rtl="0" eaLnBrk="1" fontAlgn="auto" latinLnBrk="0" hangingPunct="1">
              <a:lnSpc>
                <a:spcPct val="100000"/>
              </a:lnSpc>
              <a:spcBef>
                <a:spcPts val="0"/>
              </a:spcBef>
              <a:spcAft>
                <a:spcPts val="0"/>
              </a:spcAft>
              <a:buClr>
                <a:srgbClr val="000000"/>
              </a:buClr>
              <a:buSzPts val="900"/>
              <a:buFont typeface="Arial"/>
              <a:buNone/>
              <a:tabLst/>
              <a:defRPr/>
            </a:pPr>
            <a:r>
              <a:rPr kumimoji="0" lang="en-US" sz="900" i="1" u="none" strike="noStrike" kern="0" cap="none" spc="0" normalizeH="0" baseline="0" noProof="0">
                <a:ln>
                  <a:noFill/>
                </a:ln>
                <a:solidFill>
                  <a:srgbClr val="FFFFFF"/>
                </a:solidFill>
                <a:effectLst/>
                <a:uLnTx/>
                <a:uFillTx/>
                <a:latin typeface="Segoe UI"/>
                <a:ea typeface="+mn-ea"/>
                <a:cs typeface="Calibri" panose="020F0502020204030204" pitchFamily="34" charset="0"/>
                <a:sym typeface="Arial"/>
              </a:rPr>
              <a:t>UI Developer</a:t>
            </a:r>
            <a:endParaRPr kumimoji="0" lang="en-US" sz="900" i="1" u="none" strike="noStrike" kern="0" cap="none" spc="0" normalizeH="0" baseline="0" noProof="0">
              <a:ln>
                <a:noFill/>
              </a:ln>
              <a:solidFill>
                <a:srgbClr val="000000"/>
              </a:solidFill>
              <a:effectLst/>
              <a:uLnTx/>
              <a:uFillTx/>
              <a:latin typeface="Segoe UI"/>
              <a:ea typeface="+mn-ea"/>
              <a:cs typeface="Calibri" panose="020F0502020204030204" pitchFamily="34" charset="0"/>
              <a:sym typeface="Arial"/>
            </a:endParaRPr>
          </a:p>
        </p:txBody>
      </p:sp>
      <p:sp>
        <p:nvSpPr>
          <p:cNvPr id="11" name="Google Shape;443;g1405fb039f7_0_9">
            <a:extLst>
              <a:ext uri="{FF2B5EF4-FFF2-40B4-BE49-F238E27FC236}">
                <a16:creationId xmlns:a16="http://schemas.microsoft.com/office/drawing/2014/main" id="{56AA68E9-14B6-9A33-A8A6-A5404C4808BE}"/>
              </a:ext>
            </a:extLst>
          </p:cNvPr>
          <p:cNvSpPr/>
          <p:nvPr/>
        </p:nvSpPr>
        <p:spPr>
          <a:xfrm>
            <a:off x="10817765" y="288434"/>
            <a:ext cx="1117620" cy="138600"/>
          </a:xfrm>
          <a:prstGeom prst="rect">
            <a:avLst/>
          </a:prstGeom>
          <a:solidFill>
            <a:srgbClr val="56A0D3">
              <a:lumMod val="60000"/>
              <a:lumOff val="40000"/>
            </a:srgbClr>
          </a:solidFill>
          <a:ln w="3175" cap="flat" cmpd="sng" algn="ctr">
            <a:no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ctr" defTabSz="914377" rtl="0" eaLnBrk="1" fontAlgn="auto" latinLnBrk="0" hangingPunct="1">
              <a:lnSpc>
                <a:spcPct val="107000"/>
              </a:lnSpc>
              <a:spcBef>
                <a:spcPts val="0"/>
              </a:spcBef>
              <a:spcAft>
                <a:spcPts val="0"/>
              </a:spcAft>
              <a:buClr>
                <a:srgbClr val="000000"/>
              </a:buClr>
              <a:buSzTx/>
              <a:buFontTx/>
              <a:buNone/>
              <a:tabLst/>
              <a:defRPr/>
            </a:pPr>
            <a:r>
              <a:rPr kumimoji="0" lang="en-US" sz="900" b="0"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sym typeface="Calibri"/>
              </a:rPr>
              <a:t>WGL/ALA</a:t>
            </a:r>
          </a:p>
        </p:txBody>
      </p:sp>
      <p:sp>
        <p:nvSpPr>
          <p:cNvPr id="25" name="Google Shape;444;g1405fb039f7_0_9">
            <a:extLst>
              <a:ext uri="{FF2B5EF4-FFF2-40B4-BE49-F238E27FC236}">
                <a16:creationId xmlns:a16="http://schemas.microsoft.com/office/drawing/2014/main" id="{BA123735-9A71-D402-DD39-7A082BDCF5DD}"/>
              </a:ext>
            </a:extLst>
          </p:cNvPr>
          <p:cNvSpPr/>
          <p:nvPr/>
        </p:nvSpPr>
        <p:spPr>
          <a:xfrm>
            <a:off x="10817765" y="444674"/>
            <a:ext cx="1117620" cy="138600"/>
          </a:xfrm>
          <a:prstGeom prst="rect">
            <a:avLst/>
          </a:prstGeom>
          <a:solidFill>
            <a:srgbClr val="38939B"/>
          </a:solidFill>
          <a:ln>
            <a:noFill/>
          </a:ln>
        </p:spPr>
        <p:txBody>
          <a:bodyPr spcFirstLastPara="1" wrap="square" lIns="121900" tIns="60900" rIns="121900" bIns="60900" anchor="ctr" anchorCtr="1">
            <a:noAutofit/>
          </a:bodyPr>
          <a:lstStyle/>
          <a:p>
            <a:pPr marL="0" marR="0" lvl="0" indent="0" algn="ctr" defTabSz="914377" rtl="0" eaLnBrk="1" fontAlgn="auto" latinLnBrk="0" hangingPunct="1">
              <a:lnSpc>
                <a:spcPct val="100000"/>
              </a:lnSpc>
              <a:spcBef>
                <a:spcPts val="0"/>
              </a:spcBef>
              <a:spcAft>
                <a:spcPts val="0"/>
              </a:spcAft>
              <a:buClr>
                <a:srgbClr val="000000"/>
              </a:buClr>
              <a:buSzPts val="900"/>
              <a:buFontTx/>
              <a:buNone/>
              <a:tabLst/>
              <a:defRPr/>
            </a:pPr>
            <a:r>
              <a:rPr kumimoji="0" lang="en-US" sz="900" b="0" i="0" u="none" strike="noStrike" kern="0" cap="none" spc="0" normalizeH="0" baseline="0" noProof="0">
                <a:ln>
                  <a:noFill/>
                </a:ln>
                <a:solidFill>
                  <a:srgbClr val="FFFFFF"/>
                </a:solidFill>
                <a:effectLst/>
                <a:uLnTx/>
                <a:uFillTx/>
                <a:latin typeface="Segoe UI"/>
                <a:ea typeface="+mn-ea"/>
                <a:cs typeface="Calibri" panose="020F0502020204030204" pitchFamily="34" charset="0"/>
                <a:sym typeface="Calibri"/>
              </a:rPr>
              <a:t>Sutherland</a:t>
            </a:r>
          </a:p>
        </p:txBody>
      </p:sp>
      <p:sp>
        <p:nvSpPr>
          <p:cNvPr id="26" name="Google Shape;462;g1405fb039f7_0_9">
            <a:extLst>
              <a:ext uri="{FF2B5EF4-FFF2-40B4-BE49-F238E27FC236}">
                <a16:creationId xmlns:a16="http://schemas.microsoft.com/office/drawing/2014/main" id="{B424971E-92D9-CCF3-0A70-30730672E752}"/>
              </a:ext>
            </a:extLst>
          </p:cNvPr>
          <p:cNvSpPr/>
          <p:nvPr/>
        </p:nvSpPr>
        <p:spPr>
          <a:xfrm>
            <a:off x="10817762" y="594371"/>
            <a:ext cx="1117620" cy="138600"/>
          </a:xfrm>
          <a:prstGeom prst="rect">
            <a:avLst/>
          </a:prstGeom>
          <a:solidFill>
            <a:srgbClr val="38939B">
              <a:lumMod val="75000"/>
            </a:srgbClr>
          </a:solidFill>
          <a:ln>
            <a:noFill/>
          </a:ln>
        </p:spPr>
        <p:txBody>
          <a:bodyPr spcFirstLastPara="1" wrap="square" lIns="121900" tIns="60900" rIns="121900" bIns="60900" anchor="ctr" anchorCtr="1">
            <a:noAutofit/>
          </a:bodyPr>
          <a:lstStyle/>
          <a:p>
            <a:pPr marL="0" marR="0" lvl="0" indent="0" algn="ctr" defTabSz="914377" rtl="0" eaLnBrk="1" fontAlgn="auto" latinLnBrk="0" hangingPunct="1">
              <a:lnSpc>
                <a:spcPct val="100000"/>
              </a:lnSpc>
              <a:spcBef>
                <a:spcPts val="0"/>
              </a:spcBef>
              <a:spcAft>
                <a:spcPts val="0"/>
              </a:spcAft>
              <a:buClr>
                <a:srgbClr val="000000"/>
              </a:buClr>
              <a:buSzPts val="900"/>
              <a:buFontTx/>
              <a:buNone/>
              <a:tabLst/>
              <a:defRPr/>
            </a:pPr>
            <a:r>
              <a:rPr kumimoji="0" lang="en-US" sz="900" b="0" i="0" u="none" strike="noStrike" kern="0" cap="none" spc="0" normalizeH="0" baseline="0" noProof="0">
                <a:ln>
                  <a:noFill/>
                </a:ln>
                <a:solidFill>
                  <a:srgbClr val="FFFFFF"/>
                </a:solidFill>
                <a:effectLst/>
                <a:uLnTx/>
                <a:uFillTx/>
                <a:latin typeface="Segoe UI"/>
                <a:ea typeface="+mn-ea"/>
                <a:cs typeface="Calibri" panose="020F0502020204030204" pitchFamily="34" charset="0"/>
                <a:sym typeface="Calibri"/>
              </a:rPr>
              <a:t>Accenture</a:t>
            </a:r>
          </a:p>
        </p:txBody>
      </p:sp>
      <p:cxnSp>
        <p:nvCxnSpPr>
          <p:cNvPr id="28" name="Connector: Elbow 27">
            <a:extLst>
              <a:ext uri="{FF2B5EF4-FFF2-40B4-BE49-F238E27FC236}">
                <a16:creationId xmlns:a16="http://schemas.microsoft.com/office/drawing/2014/main" id="{8A39E90E-17AA-D6DA-0154-F8167014EBA0}"/>
              </a:ext>
            </a:extLst>
          </p:cNvPr>
          <p:cNvCxnSpPr>
            <a:stCxn id="7" idx="1"/>
            <a:endCxn id="32" idx="0"/>
          </p:cNvCxnSpPr>
          <p:nvPr/>
        </p:nvCxnSpPr>
        <p:spPr>
          <a:xfrm rot="10800000" flipV="1">
            <a:off x="2086176" y="1486173"/>
            <a:ext cx="2737815" cy="673174"/>
          </a:xfrm>
          <a:prstGeom prst="bentConnector2">
            <a:avLst/>
          </a:prstGeom>
          <a:ln w="28575">
            <a:solidFill>
              <a:schemeClr val="tx2"/>
            </a:solidFill>
          </a:ln>
        </p:spPr>
        <p:style>
          <a:lnRef idx="1">
            <a:schemeClr val="dk1"/>
          </a:lnRef>
          <a:fillRef idx="0">
            <a:schemeClr val="dk1"/>
          </a:fillRef>
          <a:effectRef idx="0">
            <a:schemeClr val="dk1"/>
          </a:effectRef>
          <a:fontRef idx="minor">
            <a:schemeClr val="tx1"/>
          </a:fontRef>
        </p:style>
      </p:cxnSp>
      <p:cxnSp>
        <p:nvCxnSpPr>
          <p:cNvPr id="29" name="Connector: Elbow 28">
            <a:extLst>
              <a:ext uri="{FF2B5EF4-FFF2-40B4-BE49-F238E27FC236}">
                <a16:creationId xmlns:a16="http://schemas.microsoft.com/office/drawing/2014/main" id="{CF1684E0-9DA6-D45C-F0EE-A1136D88A790}"/>
              </a:ext>
            </a:extLst>
          </p:cNvPr>
          <p:cNvCxnSpPr>
            <a:cxnSpLocks/>
            <a:stCxn id="7" idx="3"/>
            <a:endCxn id="35" idx="0"/>
          </p:cNvCxnSpPr>
          <p:nvPr/>
        </p:nvCxnSpPr>
        <p:spPr>
          <a:xfrm>
            <a:off x="7533634" y="1486173"/>
            <a:ext cx="2493168" cy="634500"/>
          </a:xfrm>
          <a:prstGeom prst="bentConnector2">
            <a:avLst/>
          </a:prstGeom>
          <a:ln w="28575">
            <a:solidFill>
              <a:schemeClr val="tx2"/>
            </a:solidFill>
          </a:ln>
        </p:spPr>
        <p:style>
          <a:lnRef idx="1">
            <a:schemeClr val="dk1"/>
          </a:lnRef>
          <a:fillRef idx="0">
            <a:schemeClr val="dk1"/>
          </a:fillRef>
          <a:effectRef idx="0">
            <a:schemeClr val="dk1"/>
          </a:effectRef>
          <a:fontRef idx="minor">
            <a:schemeClr val="tx1"/>
          </a:fontRef>
        </p:style>
      </p:cxnSp>
      <p:cxnSp>
        <p:nvCxnSpPr>
          <p:cNvPr id="61" name="Connector: Elbow 60">
            <a:extLst>
              <a:ext uri="{FF2B5EF4-FFF2-40B4-BE49-F238E27FC236}">
                <a16:creationId xmlns:a16="http://schemas.microsoft.com/office/drawing/2014/main" id="{FFB02F2C-7AE2-89B9-90AA-E3468119A251}"/>
              </a:ext>
            </a:extLst>
          </p:cNvPr>
          <p:cNvCxnSpPr>
            <a:cxnSpLocks/>
            <a:stCxn id="7" idx="2"/>
            <a:endCxn id="37" idx="0"/>
          </p:cNvCxnSpPr>
          <p:nvPr/>
        </p:nvCxnSpPr>
        <p:spPr>
          <a:xfrm rot="16200000" flipH="1">
            <a:off x="5956718" y="1882969"/>
            <a:ext cx="444399" cy="210"/>
          </a:xfrm>
          <a:prstGeom prst="bentConnector3">
            <a:avLst>
              <a:gd name="adj1" fmla="val 50000"/>
            </a:avLst>
          </a:prstGeom>
          <a:ln w="28575">
            <a:solidFill>
              <a:schemeClr val="tx2"/>
            </a:solidFill>
          </a:ln>
        </p:spPr>
        <p:style>
          <a:lnRef idx="1">
            <a:schemeClr val="dk1"/>
          </a:lnRef>
          <a:fillRef idx="0">
            <a:schemeClr val="dk1"/>
          </a:fillRef>
          <a:effectRef idx="0">
            <a:schemeClr val="dk1"/>
          </a:effectRef>
          <a:fontRef idx="minor">
            <a:schemeClr val="tx1"/>
          </a:fontRef>
        </p:style>
      </p:cxnSp>
      <p:sp>
        <p:nvSpPr>
          <p:cNvPr id="8" name="Title 1">
            <a:extLst>
              <a:ext uri="{FF2B5EF4-FFF2-40B4-BE49-F238E27FC236}">
                <a16:creationId xmlns:a16="http://schemas.microsoft.com/office/drawing/2014/main" id="{D6582165-342C-1D10-826E-F81DFA8B4014}"/>
              </a:ext>
            </a:extLst>
          </p:cNvPr>
          <p:cNvSpPr>
            <a:spLocks noGrp="1"/>
          </p:cNvSpPr>
          <p:nvPr>
            <p:ph type="title"/>
          </p:nvPr>
        </p:nvSpPr>
        <p:spPr>
          <a:xfrm>
            <a:off x="165168" y="242793"/>
            <a:ext cx="11752964" cy="1005840"/>
          </a:xfrm>
        </p:spPr>
        <p:txBody>
          <a:bodyPr/>
          <a:lstStyle/>
          <a:p>
            <a:r>
              <a:rPr lang="en-US" err="1"/>
              <a:t>eServices</a:t>
            </a:r>
            <a:r>
              <a:rPr lang="en-US"/>
              <a:t> </a:t>
            </a:r>
            <a:r>
              <a:rPr lang="en-US" err="1"/>
              <a:t>Replatforming</a:t>
            </a:r>
            <a:r>
              <a:rPr lang="en-US"/>
              <a:t> Project Governance and Team Structure</a:t>
            </a:r>
          </a:p>
        </p:txBody>
      </p:sp>
      <p:sp>
        <p:nvSpPr>
          <p:cNvPr id="33" name="Rectangle 32">
            <a:extLst>
              <a:ext uri="{FF2B5EF4-FFF2-40B4-BE49-F238E27FC236}">
                <a16:creationId xmlns:a16="http://schemas.microsoft.com/office/drawing/2014/main" id="{71CD7793-6BCA-AB1A-06E5-3B709A2170A9}"/>
              </a:ext>
            </a:extLst>
          </p:cNvPr>
          <p:cNvSpPr/>
          <p:nvPr/>
        </p:nvSpPr>
        <p:spPr>
          <a:xfrm>
            <a:off x="284996" y="2476440"/>
            <a:ext cx="1232399" cy="490828"/>
          </a:xfrm>
          <a:prstGeom prst="rect">
            <a:avLst/>
          </a:prstGeom>
          <a:solidFill>
            <a:srgbClr val="56A0D3">
              <a:lumMod val="60000"/>
              <a:lumOff val="40000"/>
            </a:srgbClr>
          </a:solidFill>
          <a:ln w="3175" cap="flat" cmpd="sng" algn="ctr">
            <a:no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ctr" defTabSz="914377" eaLnBrk="1" fontAlgn="auto" latinLnBrk="0" hangingPunct="1">
              <a:lnSpc>
                <a:spcPct val="107000"/>
              </a:lnSpc>
              <a:spcBef>
                <a:spcPts val="0"/>
              </a:spcBef>
              <a:spcAft>
                <a:spcPts val="0"/>
              </a:spcAft>
              <a:buClr>
                <a:srgbClr val="000000"/>
              </a:buClr>
              <a:buSzTx/>
              <a:buFont typeface="Arial"/>
              <a:buNone/>
              <a:tabLst/>
              <a:defRPr/>
            </a:pPr>
            <a:r>
              <a:rPr kumimoji="0" lang="en-US" sz="900" b="0" i="0" u="none" strike="noStrike" kern="0" cap="none" spc="0" normalizeH="0" baseline="0" noProof="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sym typeface="Arial"/>
              </a:rPr>
              <a:t>Sam Khatibinaz</a:t>
            </a:r>
          </a:p>
          <a:p>
            <a:pPr marL="0" marR="0" lvl="0" indent="0" algn="ctr" defTabSz="914377" eaLnBrk="1" fontAlgn="auto" latinLnBrk="0" hangingPunct="1">
              <a:lnSpc>
                <a:spcPct val="107000"/>
              </a:lnSpc>
              <a:spcBef>
                <a:spcPts val="0"/>
              </a:spcBef>
              <a:spcAft>
                <a:spcPts val="0"/>
              </a:spcAft>
              <a:buClr>
                <a:srgbClr val="000000"/>
              </a:buClr>
              <a:buSzTx/>
              <a:buFont typeface="Arial"/>
              <a:buNone/>
              <a:tabLst/>
              <a:defRPr/>
            </a:pPr>
            <a:r>
              <a:rPr kumimoji="0" lang="en-US" sz="900" b="0" i="0" u="none" strike="noStrike" kern="0" cap="none" spc="0" normalizeH="0" baseline="0" noProof="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sym typeface="Arial"/>
              </a:rPr>
              <a:t>Overall SME Support</a:t>
            </a:r>
          </a:p>
        </p:txBody>
      </p:sp>
      <p:sp>
        <p:nvSpPr>
          <p:cNvPr id="45" name="Rectangle 44">
            <a:extLst>
              <a:ext uri="{FF2B5EF4-FFF2-40B4-BE49-F238E27FC236}">
                <a16:creationId xmlns:a16="http://schemas.microsoft.com/office/drawing/2014/main" id="{CF4A1EA6-A303-95C6-FD79-0F8AFEEFC124}"/>
              </a:ext>
            </a:extLst>
          </p:cNvPr>
          <p:cNvSpPr/>
          <p:nvPr/>
        </p:nvSpPr>
        <p:spPr>
          <a:xfrm>
            <a:off x="1617108" y="2476440"/>
            <a:ext cx="1232399" cy="490828"/>
          </a:xfrm>
          <a:prstGeom prst="rect">
            <a:avLst/>
          </a:prstGeom>
          <a:solidFill>
            <a:srgbClr val="56A0D3">
              <a:lumMod val="60000"/>
              <a:lumOff val="40000"/>
            </a:srgbClr>
          </a:solidFill>
          <a:ln w="3175" cap="flat" cmpd="sng" algn="ctr">
            <a:no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ctr" defTabSz="914377" eaLnBrk="1" fontAlgn="auto" latinLnBrk="0" hangingPunct="1">
              <a:lnSpc>
                <a:spcPct val="107000"/>
              </a:lnSpc>
              <a:spcBef>
                <a:spcPts val="0"/>
              </a:spcBef>
              <a:spcAft>
                <a:spcPts val="0"/>
              </a:spcAft>
              <a:buClr>
                <a:srgbClr val="000000"/>
              </a:buClr>
              <a:buSzTx/>
              <a:buFont typeface="Arial"/>
              <a:buNone/>
              <a:tabLst/>
              <a:defRPr/>
            </a:pPr>
            <a:r>
              <a:rPr kumimoji="0" lang="en-US" sz="900" b="0" i="0" u="none" strike="noStrike" kern="0" cap="none" spc="0" normalizeH="0" baseline="0" noProof="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sym typeface="Arial"/>
              </a:rPr>
              <a:t>Delan Johnson</a:t>
            </a:r>
          </a:p>
          <a:p>
            <a:pPr marL="0" marR="0" lvl="0" indent="0" algn="ctr" defTabSz="914377" eaLnBrk="1" fontAlgn="auto" latinLnBrk="0" hangingPunct="1">
              <a:lnSpc>
                <a:spcPct val="107000"/>
              </a:lnSpc>
              <a:spcBef>
                <a:spcPts val="0"/>
              </a:spcBef>
              <a:spcAft>
                <a:spcPts val="0"/>
              </a:spcAft>
              <a:buClr>
                <a:srgbClr val="000000"/>
              </a:buClr>
              <a:buSzTx/>
              <a:buFont typeface="Arial"/>
              <a:buNone/>
              <a:tabLst/>
              <a:defRPr/>
            </a:pPr>
            <a:r>
              <a:rPr kumimoji="0" lang="en-US" sz="900" b="0" i="0" u="none" strike="noStrike" kern="0" cap="none" spc="0" normalizeH="0" baseline="0" noProof="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sym typeface="Arial"/>
              </a:rPr>
              <a:t>Supplier Diversity Lead </a:t>
            </a:r>
          </a:p>
        </p:txBody>
      </p:sp>
      <p:sp>
        <p:nvSpPr>
          <p:cNvPr id="63" name="Rectangle 62">
            <a:extLst>
              <a:ext uri="{FF2B5EF4-FFF2-40B4-BE49-F238E27FC236}">
                <a16:creationId xmlns:a16="http://schemas.microsoft.com/office/drawing/2014/main" id="{36AB3337-0CCA-0622-2DFF-61FB29B6E29F}"/>
              </a:ext>
            </a:extLst>
          </p:cNvPr>
          <p:cNvSpPr/>
          <p:nvPr/>
        </p:nvSpPr>
        <p:spPr>
          <a:xfrm>
            <a:off x="2975853" y="2476440"/>
            <a:ext cx="1232399" cy="490828"/>
          </a:xfrm>
          <a:prstGeom prst="rect">
            <a:avLst/>
          </a:prstGeom>
          <a:solidFill>
            <a:srgbClr val="56A0D3">
              <a:lumMod val="60000"/>
              <a:lumOff val="40000"/>
            </a:srgbClr>
          </a:solidFill>
          <a:ln w="3175" cap="flat" cmpd="sng" algn="ctr">
            <a:no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ctr" defTabSz="914377" eaLnBrk="1" fontAlgn="auto" latinLnBrk="0" hangingPunct="1">
              <a:lnSpc>
                <a:spcPct val="107000"/>
              </a:lnSpc>
              <a:spcBef>
                <a:spcPts val="0"/>
              </a:spcBef>
              <a:spcAft>
                <a:spcPts val="0"/>
              </a:spcAft>
              <a:buClr>
                <a:srgbClr val="000000"/>
              </a:buClr>
              <a:buSzTx/>
              <a:buFont typeface="Arial"/>
              <a:buNone/>
              <a:tabLst/>
              <a:defRPr/>
            </a:pPr>
            <a:r>
              <a:rPr kumimoji="0" lang="en-US" sz="900" b="0" i="0" u="none" strike="noStrike" kern="0" cap="none" spc="0" normalizeH="0" baseline="0" noProof="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sym typeface="Arial"/>
              </a:rPr>
              <a:t>  Dawit Legesse</a:t>
            </a:r>
          </a:p>
          <a:p>
            <a:pPr marL="0" marR="0" lvl="0" indent="0" algn="ctr" defTabSz="914377" eaLnBrk="1" fontAlgn="auto" latinLnBrk="0" hangingPunct="1">
              <a:lnSpc>
                <a:spcPct val="107000"/>
              </a:lnSpc>
              <a:spcBef>
                <a:spcPts val="0"/>
              </a:spcBef>
              <a:spcAft>
                <a:spcPts val="0"/>
              </a:spcAft>
              <a:buClr>
                <a:srgbClr val="000000"/>
              </a:buClr>
              <a:buSzTx/>
              <a:buFont typeface="Arial"/>
              <a:buNone/>
              <a:tabLst/>
              <a:defRPr/>
            </a:pPr>
            <a:r>
              <a:rPr kumimoji="0" lang="en-US" sz="900" b="0" i="0" u="none" strike="noStrike" kern="0" cap="none" spc="0" normalizeH="0" baseline="0" noProof="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sym typeface="Arial"/>
              </a:rPr>
              <a:t>Map Center Lead</a:t>
            </a:r>
          </a:p>
        </p:txBody>
      </p:sp>
      <p:sp>
        <p:nvSpPr>
          <p:cNvPr id="64" name="Rectangle 63">
            <a:extLst>
              <a:ext uri="{FF2B5EF4-FFF2-40B4-BE49-F238E27FC236}">
                <a16:creationId xmlns:a16="http://schemas.microsoft.com/office/drawing/2014/main" id="{F2CFED79-0D9D-1906-619B-F2B2A27CF3FB}"/>
              </a:ext>
            </a:extLst>
          </p:cNvPr>
          <p:cNvSpPr/>
          <p:nvPr/>
        </p:nvSpPr>
        <p:spPr>
          <a:xfrm>
            <a:off x="284996" y="3062269"/>
            <a:ext cx="1232399" cy="490828"/>
          </a:xfrm>
          <a:prstGeom prst="rect">
            <a:avLst/>
          </a:prstGeom>
          <a:solidFill>
            <a:srgbClr val="56A0D3">
              <a:lumMod val="60000"/>
              <a:lumOff val="40000"/>
            </a:srgbClr>
          </a:solidFill>
          <a:ln w="3175" cap="flat" cmpd="sng" algn="ctr">
            <a:no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ctr" defTabSz="914377" eaLnBrk="1" fontAlgn="auto" latinLnBrk="0" hangingPunct="1">
              <a:lnSpc>
                <a:spcPct val="107000"/>
              </a:lnSpc>
              <a:spcBef>
                <a:spcPts val="0"/>
              </a:spcBef>
              <a:spcAft>
                <a:spcPts val="0"/>
              </a:spcAft>
              <a:buClr>
                <a:srgbClr val="000000"/>
              </a:buClr>
              <a:buSzTx/>
              <a:buFont typeface="Arial"/>
              <a:buNone/>
              <a:tabLst/>
              <a:defRPr/>
            </a:pPr>
            <a:r>
              <a:rPr kumimoji="0" lang="en-US" sz="900" b="0" i="0" u="none" strike="noStrike" kern="0" cap="none" spc="0" normalizeH="0" baseline="0" noProof="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sym typeface="Arial"/>
              </a:rPr>
              <a:t>Dan Whittle</a:t>
            </a:r>
          </a:p>
          <a:p>
            <a:pPr marL="0" marR="0" lvl="0" indent="0" algn="ctr" defTabSz="914377" eaLnBrk="1" fontAlgn="auto" latinLnBrk="0" hangingPunct="1">
              <a:lnSpc>
                <a:spcPct val="107000"/>
              </a:lnSpc>
              <a:spcBef>
                <a:spcPts val="0"/>
              </a:spcBef>
              <a:spcAft>
                <a:spcPts val="0"/>
              </a:spcAft>
              <a:buClr>
                <a:srgbClr val="000000"/>
              </a:buClr>
              <a:buSzTx/>
              <a:buFont typeface="Arial"/>
              <a:buNone/>
              <a:tabLst/>
              <a:defRPr/>
            </a:pPr>
            <a:r>
              <a:rPr kumimoji="0" lang="en-US" sz="900" b="0" i="0" u="none" strike="noStrike" kern="0" cap="none" spc="0" normalizeH="0" baseline="0" noProof="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sym typeface="Arial"/>
              </a:rPr>
              <a:t>BBS Lead</a:t>
            </a:r>
          </a:p>
        </p:txBody>
      </p:sp>
      <p:sp>
        <p:nvSpPr>
          <p:cNvPr id="77" name="Rectangle 76">
            <a:extLst>
              <a:ext uri="{FF2B5EF4-FFF2-40B4-BE49-F238E27FC236}">
                <a16:creationId xmlns:a16="http://schemas.microsoft.com/office/drawing/2014/main" id="{16BA7246-CDBC-BC2E-30AA-0B28631EAF32}"/>
              </a:ext>
            </a:extLst>
          </p:cNvPr>
          <p:cNvSpPr/>
          <p:nvPr/>
        </p:nvSpPr>
        <p:spPr>
          <a:xfrm>
            <a:off x="1602564" y="3062269"/>
            <a:ext cx="1232399" cy="490828"/>
          </a:xfrm>
          <a:prstGeom prst="rect">
            <a:avLst/>
          </a:prstGeom>
          <a:solidFill>
            <a:srgbClr val="56A0D3">
              <a:lumMod val="60000"/>
              <a:lumOff val="40000"/>
            </a:srgbClr>
          </a:solidFill>
          <a:ln w="3175" cap="flat" cmpd="sng" algn="ctr">
            <a:no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ctr" defTabSz="914377" eaLnBrk="1" fontAlgn="auto" latinLnBrk="0" hangingPunct="1">
              <a:lnSpc>
                <a:spcPct val="107000"/>
              </a:lnSpc>
              <a:spcBef>
                <a:spcPts val="0"/>
              </a:spcBef>
              <a:spcAft>
                <a:spcPts val="0"/>
              </a:spcAft>
              <a:buClr>
                <a:srgbClr val="000000"/>
              </a:buClr>
              <a:buSzTx/>
              <a:buFont typeface="Arial"/>
              <a:buNone/>
              <a:tabLst/>
              <a:defRPr/>
            </a:pPr>
            <a:r>
              <a:rPr kumimoji="0" lang="en-US" sz="900" b="0" i="0" u="none" strike="noStrike" kern="0" cap="none" spc="0" normalizeH="0" baseline="0" noProof="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sym typeface="Arial"/>
              </a:rPr>
              <a:t>Aisha Demus</a:t>
            </a:r>
          </a:p>
          <a:p>
            <a:pPr marL="0" marR="0" lvl="0" indent="0" algn="ctr" defTabSz="914377" eaLnBrk="1" fontAlgn="auto" latinLnBrk="0" hangingPunct="1">
              <a:lnSpc>
                <a:spcPct val="107000"/>
              </a:lnSpc>
              <a:spcBef>
                <a:spcPts val="0"/>
              </a:spcBef>
              <a:spcAft>
                <a:spcPts val="0"/>
              </a:spcAft>
              <a:buClr>
                <a:srgbClr val="000000"/>
              </a:buClr>
              <a:buSzTx/>
              <a:buFont typeface="Arial"/>
              <a:buNone/>
              <a:tabLst/>
              <a:defRPr/>
            </a:pPr>
            <a:r>
              <a:rPr kumimoji="0" lang="en-US" sz="900" b="0" i="0" u="none" strike="noStrike" kern="0" cap="none" spc="0" normalizeH="0" baseline="0" noProof="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sym typeface="Arial"/>
              </a:rPr>
              <a:t>BBS SME</a:t>
            </a:r>
          </a:p>
        </p:txBody>
      </p:sp>
      <p:sp>
        <p:nvSpPr>
          <p:cNvPr id="78" name="Rectangle 77">
            <a:extLst>
              <a:ext uri="{FF2B5EF4-FFF2-40B4-BE49-F238E27FC236}">
                <a16:creationId xmlns:a16="http://schemas.microsoft.com/office/drawing/2014/main" id="{2FB6366A-F92C-E7B4-F0E5-6E6C7FF9CFA9}"/>
              </a:ext>
            </a:extLst>
          </p:cNvPr>
          <p:cNvSpPr/>
          <p:nvPr/>
        </p:nvSpPr>
        <p:spPr>
          <a:xfrm>
            <a:off x="2981298" y="3062269"/>
            <a:ext cx="1232399" cy="490828"/>
          </a:xfrm>
          <a:prstGeom prst="rect">
            <a:avLst/>
          </a:prstGeom>
          <a:solidFill>
            <a:srgbClr val="56A0D3">
              <a:lumMod val="60000"/>
              <a:lumOff val="40000"/>
            </a:srgbClr>
          </a:solidFill>
          <a:ln w="3175" cap="flat" cmpd="sng" algn="ctr">
            <a:no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ctr" defTabSz="914377" eaLnBrk="1" fontAlgn="auto" latinLnBrk="0" hangingPunct="1">
              <a:lnSpc>
                <a:spcPct val="107000"/>
              </a:lnSpc>
              <a:spcBef>
                <a:spcPts val="0"/>
              </a:spcBef>
              <a:spcAft>
                <a:spcPts val="0"/>
              </a:spcAft>
              <a:buClr>
                <a:srgbClr val="000000"/>
              </a:buClr>
              <a:buSzTx/>
              <a:buFont typeface="Arial"/>
              <a:buNone/>
              <a:tabLst/>
              <a:defRPr/>
            </a:pPr>
            <a:r>
              <a:rPr kumimoji="0" lang="en-US" sz="900" b="0" i="0" u="none" strike="noStrike" kern="0" cap="none" spc="0" normalizeH="0" baseline="0" noProof="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sym typeface="Arial"/>
              </a:rPr>
              <a:t>Vatcha Tikoyan</a:t>
            </a:r>
          </a:p>
          <a:p>
            <a:pPr marL="0" marR="0" lvl="0" indent="0" algn="ctr" defTabSz="914377" eaLnBrk="1" fontAlgn="auto" latinLnBrk="0" hangingPunct="1">
              <a:lnSpc>
                <a:spcPct val="107000"/>
              </a:lnSpc>
              <a:spcBef>
                <a:spcPts val="0"/>
              </a:spcBef>
              <a:spcAft>
                <a:spcPts val="0"/>
              </a:spcAft>
              <a:buClr>
                <a:srgbClr val="000000"/>
              </a:buClr>
              <a:buSzTx/>
              <a:buFont typeface="Arial"/>
              <a:buNone/>
              <a:tabLst/>
              <a:defRPr/>
            </a:pPr>
            <a:r>
              <a:rPr kumimoji="0" lang="en-US" sz="900" b="0" i="0" u="none" strike="noStrike" kern="0" cap="none" spc="0" normalizeH="0" baseline="0" noProof="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sym typeface="Arial"/>
              </a:rPr>
              <a:t>BBS SME  </a:t>
            </a:r>
          </a:p>
        </p:txBody>
      </p:sp>
      <p:sp>
        <p:nvSpPr>
          <p:cNvPr id="79" name="Rectangle 78">
            <a:extLst>
              <a:ext uri="{FF2B5EF4-FFF2-40B4-BE49-F238E27FC236}">
                <a16:creationId xmlns:a16="http://schemas.microsoft.com/office/drawing/2014/main" id="{5CAC3ED8-59A0-B0A7-CADD-F674ABFE3D75}"/>
              </a:ext>
            </a:extLst>
          </p:cNvPr>
          <p:cNvSpPr/>
          <p:nvPr/>
        </p:nvSpPr>
        <p:spPr>
          <a:xfrm>
            <a:off x="293874" y="3659909"/>
            <a:ext cx="1232399" cy="490828"/>
          </a:xfrm>
          <a:prstGeom prst="rect">
            <a:avLst/>
          </a:prstGeom>
          <a:solidFill>
            <a:srgbClr val="56A0D3">
              <a:lumMod val="60000"/>
              <a:lumOff val="40000"/>
            </a:srgbClr>
          </a:solidFill>
          <a:ln w="3175" cap="flat" cmpd="sng" algn="ctr">
            <a:no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ctr" defTabSz="914377" eaLnBrk="1" fontAlgn="auto" latinLnBrk="0" hangingPunct="1">
              <a:lnSpc>
                <a:spcPct val="107000"/>
              </a:lnSpc>
              <a:spcBef>
                <a:spcPts val="0"/>
              </a:spcBef>
              <a:spcAft>
                <a:spcPts val="0"/>
              </a:spcAft>
              <a:buClr>
                <a:srgbClr val="000000"/>
              </a:buClr>
              <a:buSzTx/>
              <a:buFont typeface="Arial"/>
              <a:buNone/>
              <a:tabLst/>
              <a:defRPr/>
            </a:pPr>
            <a:r>
              <a:rPr kumimoji="0" lang="en-US" sz="900" b="0" i="0" u="none" strike="noStrike" kern="0" cap="none" spc="0" normalizeH="0" baseline="0" noProof="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sym typeface="Arial"/>
              </a:rPr>
              <a:t>James Precise </a:t>
            </a:r>
          </a:p>
          <a:p>
            <a:pPr marL="0" marR="0" lvl="0" indent="0" algn="ctr" defTabSz="914377" eaLnBrk="1" fontAlgn="auto" latinLnBrk="0" hangingPunct="1">
              <a:lnSpc>
                <a:spcPct val="107000"/>
              </a:lnSpc>
              <a:spcBef>
                <a:spcPts val="0"/>
              </a:spcBef>
              <a:spcAft>
                <a:spcPts val="0"/>
              </a:spcAft>
              <a:buClr>
                <a:srgbClr val="000000"/>
              </a:buClr>
              <a:buSzTx/>
              <a:buFont typeface="Arial"/>
              <a:buNone/>
              <a:tabLst/>
              <a:defRPr/>
            </a:pPr>
            <a:r>
              <a:rPr kumimoji="0" lang="en-US" sz="900" b="0" i="0" u="none" strike="noStrike" kern="0" cap="none" spc="0" normalizeH="0" baseline="0" noProof="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sym typeface="Arial"/>
              </a:rPr>
              <a:t>BBS SME &amp; Marketer Portal SME</a:t>
            </a:r>
          </a:p>
        </p:txBody>
      </p:sp>
      <p:sp>
        <p:nvSpPr>
          <p:cNvPr id="80" name="Rectangle 79">
            <a:extLst>
              <a:ext uri="{FF2B5EF4-FFF2-40B4-BE49-F238E27FC236}">
                <a16:creationId xmlns:a16="http://schemas.microsoft.com/office/drawing/2014/main" id="{C1DEC6A7-0E56-9DA3-13FC-4B463111D87E}"/>
              </a:ext>
            </a:extLst>
          </p:cNvPr>
          <p:cNvSpPr/>
          <p:nvPr/>
        </p:nvSpPr>
        <p:spPr>
          <a:xfrm>
            <a:off x="1611442" y="3659909"/>
            <a:ext cx="1232399" cy="490828"/>
          </a:xfrm>
          <a:prstGeom prst="rect">
            <a:avLst/>
          </a:prstGeom>
          <a:solidFill>
            <a:srgbClr val="56A0D3">
              <a:lumMod val="60000"/>
              <a:lumOff val="40000"/>
            </a:srgbClr>
          </a:solidFill>
          <a:ln w="3175" cap="flat" cmpd="sng" algn="ctr">
            <a:no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ctr" defTabSz="914377" eaLnBrk="1" fontAlgn="auto" latinLnBrk="0" hangingPunct="1">
              <a:lnSpc>
                <a:spcPct val="107000"/>
              </a:lnSpc>
              <a:spcBef>
                <a:spcPts val="0"/>
              </a:spcBef>
              <a:spcAft>
                <a:spcPts val="0"/>
              </a:spcAft>
              <a:buClr>
                <a:srgbClr val="000000"/>
              </a:buClr>
              <a:buSzTx/>
              <a:buFont typeface="Arial"/>
              <a:buNone/>
              <a:tabLst/>
              <a:defRPr/>
            </a:pPr>
            <a:r>
              <a:rPr kumimoji="0" lang="en-US" sz="900" b="0" i="0" u="none" strike="noStrike" kern="0" cap="none" spc="0" normalizeH="0" baseline="0" noProof="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sym typeface="Arial"/>
              </a:rPr>
              <a:t>Terri Wall</a:t>
            </a:r>
          </a:p>
          <a:p>
            <a:pPr marL="0" marR="0" lvl="0" indent="0" algn="ctr" defTabSz="914377" eaLnBrk="1" fontAlgn="auto" latinLnBrk="0" hangingPunct="1">
              <a:lnSpc>
                <a:spcPct val="107000"/>
              </a:lnSpc>
              <a:spcBef>
                <a:spcPts val="0"/>
              </a:spcBef>
              <a:spcAft>
                <a:spcPts val="0"/>
              </a:spcAft>
              <a:buClr>
                <a:srgbClr val="000000"/>
              </a:buClr>
              <a:buSzTx/>
              <a:buFont typeface="Arial"/>
              <a:buNone/>
              <a:tabLst/>
              <a:defRPr/>
            </a:pPr>
            <a:r>
              <a:rPr kumimoji="0" lang="en-US" sz="900" b="0" i="0" u="none" strike="noStrike" kern="0" cap="none" spc="0" normalizeH="0" baseline="0" noProof="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sym typeface="Arial"/>
              </a:rPr>
              <a:t>BBS SME &amp; Marketer Portal Lead</a:t>
            </a:r>
          </a:p>
        </p:txBody>
      </p:sp>
      <p:sp>
        <p:nvSpPr>
          <p:cNvPr id="81" name="Rectangle 80">
            <a:extLst>
              <a:ext uri="{FF2B5EF4-FFF2-40B4-BE49-F238E27FC236}">
                <a16:creationId xmlns:a16="http://schemas.microsoft.com/office/drawing/2014/main" id="{A9621EA3-FDD9-8B57-A60B-939184B2529E}"/>
              </a:ext>
            </a:extLst>
          </p:cNvPr>
          <p:cNvSpPr/>
          <p:nvPr/>
        </p:nvSpPr>
        <p:spPr>
          <a:xfrm>
            <a:off x="2989404" y="3648453"/>
            <a:ext cx="1232399" cy="490828"/>
          </a:xfrm>
          <a:prstGeom prst="rect">
            <a:avLst/>
          </a:prstGeom>
          <a:solidFill>
            <a:srgbClr val="56A0D3">
              <a:lumMod val="60000"/>
              <a:lumOff val="40000"/>
            </a:srgbClr>
          </a:solidFill>
          <a:ln w="3175" cap="flat" cmpd="sng" algn="ctr">
            <a:no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ctr" defTabSz="914377" eaLnBrk="1" fontAlgn="auto" latinLnBrk="0" hangingPunct="1">
              <a:lnSpc>
                <a:spcPct val="107000"/>
              </a:lnSpc>
              <a:spcBef>
                <a:spcPts val="0"/>
              </a:spcBef>
              <a:spcAft>
                <a:spcPts val="0"/>
              </a:spcAft>
              <a:buClr>
                <a:srgbClr val="000000"/>
              </a:buClr>
              <a:buSzTx/>
              <a:buFont typeface="Arial"/>
              <a:buNone/>
              <a:tabLst/>
              <a:defRPr/>
            </a:pPr>
            <a:r>
              <a:rPr kumimoji="0" lang="en-US" sz="900" b="0" i="0" u="none" strike="noStrike" kern="0" cap="none" spc="0" normalizeH="0" baseline="0" noProof="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sym typeface="Arial"/>
              </a:rPr>
              <a:t>  Nia Rolon</a:t>
            </a:r>
          </a:p>
          <a:p>
            <a:pPr marL="0" marR="0" lvl="0" indent="0" algn="ctr" defTabSz="914377" eaLnBrk="1" fontAlgn="auto" latinLnBrk="0" hangingPunct="1">
              <a:lnSpc>
                <a:spcPct val="107000"/>
              </a:lnSpc>
              <a:spcBef>
                <a:spcPts val="0"/>
              </a:spcBef>
              <a:spcAft>
                <a:spcPts val="0"/>
              </a:spcAft>
              <a:buClr>
                <a:srgbClr val="000000"/>
              </a:buClr>
              <a:buSzTx/>
              <a:buFont typeface="Arial"/>
              <a:buNone/>
              <a:tabLst/>
              <a:defRPr/>
            </a:pPr>
            <a:r>
              <a:rPr kumimoji="0" lang="en-US" sz="900" b="0" i="0" u="none" strike="noStrike" kern="0" cap="none" spc="0" normalizeH="0" baseline="0" noProof="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sym typeface="Arial"/>
              </a:rPr>
              <a:t>Account Inquiry Lead</a:t>
            </a:r>
          </a:p>
        </p:txBody>
      </p:sp>
      <p:sp>
        <p:nvSpPr>
          <p:cNvPr id="82" name="Rectangle 81">
            <a:extLst>
              <a:ext uri="{FF2B5EF4-FFF2-40B4-BE49-F238E27FC236}">
                <a16:creationId xmlns:a16="http://schemas.microsoft.com/office/drawing/2014/main" id="{4775FBB0-3830-3C1E-FC63-D823F8555224}"/>
              </a:ext>
            </a:extLst>
          </p:cNvPr>
          <p:cNvSpPr/>
          <p:nvPr/>
        </p:nvSpPr>
        <p:spPr>
          <a:xfrm>
            <a:off x="284996" y="4267221"/>
            <a:ext cx="1212441" cy="490828"/>
          </a:xfrm>
          <a:prstGeom prst="rect">
            <a:avLst/>
          </a:prstGeom>
          <a:solidFill>
            <a:srgbClr val="56A0D3">
              <a:lumMod val="60000"/>
              <a:lumOff val="40000"/>
            </a:srgbClr>
          </a:solidFill>
          <a:ln w="3175" cap="flat" cmpd="sng" algn="ctr">
            <a:no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ctr" defTabSz="914377" eaLnBrk="1" fontAlgn="auto" latinLnBrk="0" hangingPunct="1">
              <a:lnSpc>
                <a:spcPct val="107000"/>
              </a:lnSpc>
              <a:spcBef>
                <a:spcPts val="0"/>
              </a:spcBef>
              <a:spcAft>
                <a:spcPts val="0"/>
              </a:spcAft>
              <a:buClr>
                <a:srgbClr val="000000"/>
              </a:buClr>
              <a:buSzTx/>
              <a:buFont typeface="Arial"/>
              <a:buNone/>
              <a:tabLst/>
              <a:defRPr/>
            </a:pPr>
            <a:r>
              <a:rPr kumimoji="0" lang="en-US" sz="900" b="0" i="0" u="none" strike="noStrike" kern="0" cap="none" spc="0" normalizeH="0" baseline="0" noProof="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sym typeface="Arial"/>
              </a:rPr>
              <a:t>Sharena King</a:t>
            </a:r>
          </a:p>
          <a:p>
            <a:pPr marL="0" marR="0" lvl="0" indent="0" algn="ctr" defTabSz="914377" eaLnBrk="1" fontAlgn="auto" latinLnBrk="0" hangingPunct="1">
              <a:lnSpc>
                <a:spcPct val="107000"/>
              </a:lnSpc>
              <a:spcBef>
                <a:spcPts val="0"/>
              </a:spcBef>
              <a:spcAft>
                <a:spcPts val="0"/>
              </a:spcAft>
              <a:buClr>
                <a:srgbClr val="000000"/>
              </a:buClr>
              <a:buSzTx/>
              <a:buFont typeface="Arial"/>
              <a:buNone/>
              <a:tabLst/>
              <a:defRPr/>
            </a:pPr>
            <a:r>
              <a:rPr kumimoji="0" lang="en-US" sz="900" b="0" i="0" u="none" strike="noStrike" kern="0" cap="none" spc="0" normalizeH="0" baseline="0" noProof="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sym typeface="Arial"/>
              </a:rPr>
              <a:t>Marketer Portal SME</a:t>
            </a:r>
          </a:p>
        </p:txBody>
      </p:sp>
      <p:sp>
        <p:nvSpPr>
          <p:cNvPr id="83" name="Rectangle 82">
            <a:extLst>
              <a:ext uri="{FF2B5EF4-FFF2-40B4-BE49-F238E27FC236}">
                <a16:creationId xmlns:a16="http://schemas.microsoft.com/office/drawing/2014/main" id="{ACF62AEB-A413-307F-E115-51EEE6FCE3AC}"/>
              </a:ext>
            </a:extLst>
          </p:cNvPr>
          <p:cNvSpPr/>
          <p:nvPr/>
        </p:nvSpPr>
        <p:spPr>
          <a:xfrm>
            <a:off x="1591484" y="4267221"/>
            <a:ext cx="1232399" cy="490828"/>
          </a:xfrm>
          <a:prstGeom prst="rect">
            <a:avLst/>
          </a:prstGeom>
          <a:solidFill>
            <a:srgbClr val="56A0D3">
              <a:lumMod val="60000"/>
              <a:lumOff val="40000"/>
            </a:srgbClr>
          </a:solidFill>
          <a:ln w="3175" cap="flat" cmpd="sng" algn="ctr">
            <a:no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ctr" defTabSz="914377" eaLnBrk="1" fontAlgn="auto" latinLnBrk="0" hangingPunct="1">
              <a:lnSpc>
                <a:spcPct val="107000"/>
              </a:lnSpc>
              <a:spcBef>
                <a:spcPts val="0"/>
              </a:spcBef>
              <a:spcAft>
                <a:spcPts val="0"/>
              </a:spcAft>
              <a:buClr>
                <a:srgbClr val="000000"/>
              </a:buClr>
              <a:buSzTx/>
              <a:buFont typeface="Arial"/>
              <a:buNone/>
              <a:tabLst/>
              <a:defRPr/>
            </a:pPr>
            <a:r>
              <a:rPr kumimoji="0" lang="en-US" sz="900" b="0" i="0" u="none" strike="noStrike" kern="0" cap="none" spc="0" normalizeH="0" baseline="0" noProof="0" err="1">
                <a:ln>
                  <a:noFill/>
                </a:ln>
                <a:solidFill>
                  <a:srgbClr val="000000"/>
                </a:solidFill>
                <a:effectLst/>
                <a:uLnTx/>
                <a:uFillTx/>
                <a:latin typeface="Calibri"/>
                <a:ea typeface="Calibri"/>
                <a:cs typeface="Calibri"/>
                <a:sym typeface="Arial"/>
              </a:rPr>
              <a:t>Bre’Ana</a:t>
            </a:r>
            <a:r>
              <a:rPr kumimoji="0" lang="en-US" sz="900" b="0" i="0" u="none" strike="noStrike" kern="0" cap="none" spc="0" normalizeH="0" baseline="0" noProof="0">
                <a:ln>
                  <a:noFill/>
                </a:ln>
                <a:solidFill>
                  <a:srgbClr val="000000"/>
                </a:solidFill>
                <a:effectLst/>
                <a:uLnTx/>
                <a:uFillTx/>
                <a:latin typeface="Calibri"/>
                <a:ea typeface="Calibri"/>
                <a:cs typeface="Calibri"/>
                <a:sym typeface="Arial"/>
              </a:rPr>
              <a:t> McCrae</a:t>
            </a:r>
          </a:p>
          <a:p>
            <a:pPr marL="0" marR="0" lvl="0" indent="0" algn="ctr" defTabSz="914377" eaLnBrk="1" fontAlgn="auto" latinLnBrk="0" hangingPunct="1">
              <a:lnSpc>
                <a:spcPct val="107000"/>
              </a:lnSpc>
              <a:spcBef>
                <a:spcPts val="0"/>
              </a:spcBef>
              <a:spcAft>
                <a:spcPts val="0"/>
              </a:spcAft>
              <a:buClr>
                <a:srgbClr val="000000"/>
              </a:buClr>
              <a:buSzTx/>
              <a:buFont typeface="Arial"/>
              <a:buNone/>
              <a:tabLst/>
              <a:defRPr/>
            </a:pPr>
            <a:r>
              <a:rPr kumimoji="0" lang="en-US" sz="900" b="0" i="0" u="none" strike="noStrike" kern="0" cap="none" spc="0" normalizeH="0" baseline="0" noProof="0">
                <a:ln>
                  <a:noFill/>
                </a:ln>
                <a:solidFill>
                  <a:srgbClr val="000000"/>
                </a:solidFill>
                <a:effectLst/>
                <a:uLnTx/>
                <a:uFillTx/>
                <a:latin typeface="Calibri"/>
                <a:ea typeface="Calibri"/>
                <a:cs typeface="Calibri"/>
                <a:sym typeface="Arial"/>
              </a:rPr>
              <a:t>Energy </a:t>
            </a:r>
            <a:r>
              <a:rPr lang="en-US" sz="900" kern="0">
                <a:solidFill>
                  <a:srgbClr val="000000"/>
                </a:solidFill>
                <a:latin typeface="Calibri"/>
                <a:ea typeface="Calibri"/>
                <a:cs typeface="Calibri"/>
                <a:sym typeface="Arial"/>
              </a:rPr>
              <a:t>Assistance</a:t>
            </a:r>
            <a:r>
              <a:rPr kumimoji="0" lang="en-US" sz="900" b="0" i="0" u="none" strike="noStrike" kern="0" cap="none" spc="0" normalizeH="0" baseline="0" noProof="0">
                <a:ln>
                  <a:noFill/>
                </a:ln>
                <a:solidFill>
                  <a:srgbClr val="000000"/>
                </a:solidFill>
                <a:effectLst/>
                <a:uLnTx/>
                <a:uFillTx/>
                <a:latin typeface="Calibri"/>
                <a:ea typeface="Calibri"/>
                <a:cs typeface="Calibri"/>
                <a:sym typeface="Arial"/>
              </a:rPr>
              <a:t> Lead</a:t>
            </a:r>
            <a:endParaRPr kumimoji="0" lang="en-US" sz="900" b="0" i="0" u="none" strike="noStrike" kern="0" cap="none" spc="0" normalizeH="0" baseline="0" noProof="0">
              <a:ln>
                <a:noFill/>
              </a:ln>
              <a:solidFill>
                <a:srgbClr val="000000"/>
              </a:solidFill>
              <a:effectLst/>
              <a:uLnTx/>
              <a:uFillTx/>
              <a:latin typeface="Calibri"/>
              <a:ea typeface="Calibri"/>
              <a:cs typeface="Calibri"/>
            </a:endParaRPr>
          </a:p>
        </p:txBody>
      </p:sp>
      <p:sp>
        <p:nvSpPr>
          <p:cNvPr id="84" name="Rectangle 83">
            <a:extLst>
              <a:ext uri="{FF2B5EF4-FFF2-40B4-BE49-F238E27FC236}">
                <a16:creationId xmlns:a16="http://schemas.microsoft.com/office/drawing/2014/main" id="{51440B35-3F28-1CD8-BAF3-B354C02351BF}"/>
              </a:ext>
            </a:extLst>
          </p:cNvPr>
          <p:cNvSpPr/>
          <p:nvPr/>
        </p:nvSpPr>
        <p:spPr>
          <a:xfrm>
            <a:off x="2928487" y="4258150"/>
            <a:ext cx="1293316" cy="490828"/>
          </a:xfrm>
          <a:prstGeom prst="rect">
            <a:avLst/>
          </a:prstGeom>
          <a:solidFill>
            <a:srgbClr val="56A0D3">
              <a:lumMod val="60000"/>
              <a:lumOff val="40000"/>
            </a:srgbClr>
          </a:solidFill>
          <a:ln w="3175" cap="flat" cmpd="sng" algn="ctr">
            <a:no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ctr" defTabSz="914377" eaLnBrk="1" fontAlgn="auto" latinLnBrk="0" hangingPunct="1">
              <a:lnSpc>
                <a:spcPct val="107000"/>
              </a:lnSpc>
              <a:spcBef>
                <a:spcPts val="0"/>
              </a:spcBef>
              <a:spcAft>
                <a:spcPts val="0"/>
              </a:spcAft>
              <a:buClr>
                <a:srgbClr val="000000"/>
              </a:buClr>
              <a:buSzTx/>
              <a:buFont typeface="Arial"/>
              <a:buNone/>
              <a:tabLst/>
              <a:defRPr/>
            </a:pPr>
            <a:r>
              <a:rPr kumimoji="0" lang="en-US" sz="900" b="0" i="0" u="none" strike="noStrike" kern="0" cap="none" spc="0" normalizeH="0" baseline="0" noProof="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sym typeface="Arial"/>
              </a:rPr>
              <a:t>Aneta </a:t>
            </a:r>
            <a:r>
              <a:rPr kumimoji="0" lang="en-US" sz="900" b="0" i="0" u="none" strike="noStrike" kern="0" cap="none" spc="0" normalizeH="0" baseline="0" noProof="0" err="1">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sym typeface="Arial"/>
              </a:rPr>
              <a:t>Brocado</a:t>
            </a:r>
            <a:endParaRPr kumimoji="0" lang="en-US" sz="900" b="0" i="0" u="none" strike="noStrike" kern="0" cap="none" spc="0" normalizeH="0" baseline="0" noProof="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sym typeface="Arial"/>
            </a:endParaRPr>
          </a:p>
          <a:p>
            <a:pPr algn="ctr" defTabSz="914377">
              <a:lnSpc>
                <a:spcPct val="107000"/>
              </a:lnSpc>
              <a:buClr>
                <a:srgbClr val="000000"/>
              </a:buClr>
              <a:defRPr/>
            </a:pPr>
            <a:r>
              <a:rPr kumimoji="0" lang="en-US" sz="900" b="0" i="0" u="none" strike="noStrike" kern="0" cap="none" spc="0" normalizeH="0" baseline="0" noProof="0">
                <a:ln>
                  <a:noFill/>
                </a:ln>
                <a:solidFill>
                  <a:srgbClr val="000000"/>
                </a:solidFill>
                <a:effectLst/>
                <a:uLnTx/>
                <a:uFillTx/>
                <a:latin typeface="Calibri"/>
                <a:ea typeface="Calibri"/>
                <a:cs typeface="Calibri"/>
                <a:sym typeface="Arial"/>
              </a:rPr>
              <a:t>Account Inquiry &amp; Energy </a:t>
            </a:r>
            <a:r>
              <a:rPr lang="en-US" sz="900" kern="0">
                <a:solidFill>
                  <a:srgbClr val="000000"/>
                </a:solidFill>
                <a:latin typeface="Calibri"/>
                <a:ea typeface="Calibri"/>
                <a:cs typeface="Calibri"/>
                <a:sym typeface="Arial"/>
              </a:rPr>
              <a:t>Assistance SME</a:t>
            </a:r>
            <a:endParaRPr kumimoji="0" lang="en-US" sz="900" b="0" i="0" u="none" strike="noStrike" kern="0" cap="none" spc="0" normalizeH="0" baseline="0" noProof="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85" name="Rectangle 84">
            <a:extLst>
              <a:ext uri="{FF2B5EF4-FFF2-40B4-BE49-F238E27FC236}">
                <a16:creationId xmlns:a16="http://schemas.microsoft.com/office/drawing/2014/main" id="{66C8983B-6190-4B8A-108E-7BADD2AA4B93}"/>
              </a:ext>
            </a:extLst>
          </p:cNvPr>
          <p:cNvSpPr/>
          <p:nvPr/>
        </p:nvSpPr>
        <p:spPr>
          <a:xfrm>
            <a:off x="284996" y="4875236"/>
            <a:ext cx="1212441" cy="490828"/>
          </a:xfrm>
          <a:prstGeom prst="rect">
            <a:avLst/>
          </a:prstGeom>
          <a:solidFill>
            <a:srgbClr val="56A0D3">
              <a:lumMod val="60000"/>
              <a:lumOff val="40000"/>
            </a:srgbClr>
          </a:solidFill>
          <a:ln w="3175" cap="flat" cmpd="sng" algn="ctr">
            <a:no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ctr" defTabSz="914377" eaLnBrk="1" fontAlgn="auto" latinLnBrk="0" hangingPunct="1">
              <a:lnSpc>
                <a:spcPct val="107000"/>
              </a:lnSpc>
              <a:spcBef>
                <a:spcPts val="0"/>
              </a:spcBef>
              <a:spcAft>
                <a:spcPts val="0"/>
              </a:spcAft>
              <a:buClr>
                <a:srgbClr val="000000"/>
              </a:buClr>
              <a:buSzTx/>
              <a:buFont typeface="Arial"/>
              <a:buNone/>
              <a:tabLst/>
              <a:defRPr/>
            </a:pPr>
            <a:r>
              <a:rPr kumimoji="0" lang="en-US" sz="900" b="0" i="0" u="none" strike="noStrike" kern="0" cap="none" spc="0" normalizeH="0" baseline="0" noProof="0">
                <a:ln>
                  <a:noFill/>
                </a:ln>
                <a:solidFill>
                  <a:srgbClr val="000000"/>
                </a:solidFill>
                <a:effectLst/>
                <a:uLnTx/>
                <a:uFillTx/>
                <a:latin typeface="Calibri"/>
                <a:ea typeface="Calibri"/>
                <a:cs typeface="Calibri"/>
                <a:sym typeface="Arial"/>
              </a:rPr>
              <a:t>Funmi Shittu</a:t>
            </a:r>
          </a:p>
          <a:p>
            <a:pPr algn="ctr" defTabSz="914377">
              <a:lnSpc>
                <a:spcPct val="107000"/>
              </a:lnSpc>
              <a:buClr>
                <a:srgbClr val="000000"/>
              </a:buClr>
              <a:defRPr/>
            </a:pPr>
            <a:r>
              <a:rPr kumimoji="0" lang="en-US" sz="900" b="0" i="0" u="none" strike="noStrike" kern="0" cap="none" spc="0" normalizeH="0" baseline="0" noProof="0">
                <a:ln>
                  <a:noFill/>
                </a:ln>
                <a:solidFill>
                  <a:srgbClr val="000000"/>
                </a:solidFill>
                <a:effectLst/>
                <a:uLnTx/>
                <a:uFillTx/>
                <a:latin typeface="Calibri"/>
                <a:ea typeface="Calibri"/>
                <a:cs typeface="Calibri"/>
                <a:sym typeface="Arial"/>
              </a:rPr>
              <a:t>Energy </a:t>
            </a:r>
            <a:r>
              <a:rPr lang="en-US" sz="900" kern="0">
                <a:solidFill>
                  <a:srgbClr val="000000"/>
                </a:solidFill>
                <a:latin typeface="Calibri"/>
                <a:ea typeface="Calibri"/>
                <a:cs typeface="Calibri"/>
                <a:sym typeface="Arial"/>
              </a:rPr>
              <a:t>Assistance SME</a:t>
            </a:r>
            <a:endParaRPr lang="en-US" sz="900" b="0" i="0" u="none" strike="noStrike" kern="0" cap="none" spc="0" normalizeH="0" baseline="0" noProof="0" err="1">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86" name="Rectangle 85">
            <a:extLst>
              <a:ext uri="{FF2B5EF4-FFF2-40B4-BE49-F238E27FC236}">
                <a16:creationId xmlns:a16="http://schemas.microsoft.com/office/drawing/2014/main" id="{24FA9217-3449-5238-844D-CABDF6F97709}"/>
              </a:ext>
            </a:extLst>
          </p:cNvPr>
          <p:cNvSpPr/>
          <p:nvPr/>
        </p:nvSpPr>
        <p:spPr>
          <a:xfrm>
            <a:off x="1591484" y="4875236"/>
            <a:ext cx="1232399" cy="490828"/>
          </a:xfrm>
          <a:prstGeom prst="rect">
            <a:avLst/>
          </a:prstGeom>
          <a:solidFill>
            <a:srgbClr val="56A0D3">
              <a:lumMod val="60000"/>
              <a:lumOff val="40000"/>
            </a:srgbClr>
          </a:solidFill>
          <a:ln w="3175" cap="flat" cmpd="sng" algn="ctr">
            <a:no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ctr" defTabSz="914377" eaLnBrk="1" fontAlgn="auto" latinLnBrk="0" hangingPunct="1">
              <a:lnSpc>
                <a:spcPct val="107000"/>
              </a:lnSpc>
              <a:spcBef>
                <a:spcPts val="0"/>
              </a:spcBef>
              <a:spcAft>
                <a:spcPts val="0"/>
              </a:spcAft>
              <a:buClr>
                <a:srgbClr val="000000"/>
              </a:buClr>
              <a:buSzTx/>
              <a:buFont typeface="Arial"/>
              <a:buNone/>
              <a:tabLst/>
              <a:defRPr/>
            </a:pPr>
            <a:r>
              <a:rPr kumimoji="0" lang="en-US" sz="900" b="0" i="0" u="none" strike="noStrike" kern="0" cap="none" spc="0" normalizeH="0" baseline="0" noProof="0">
                <a:ln>
                  <a:noFill/>
                </a:ln>
                <a:solidFill>
                  <a:srgbClr val="000000"/>
                </a:solidFill>
                <a:effectLst/>
                <a:uLnTx/>
                <a:uFillTx/>
                <a:latin typeface="Calibri"/>
                <a:ea typeface="Calibri"/>
                <a:cs typeface="Calibri"/>
                <a:sym typeface="Arial"/>
              </a:rPr>
              <a:t>Michelle Soto Cardoso</a:t>
            </a:r>
          </a:p>
          <a:p>
            <a:pPr algn="ctr" defTabSz="914377">
              <a:lnSpc>
                <a:spcPct val="107000"/>
              </a:lnSpc>
              <a:buClr>
                <a:srgbClr val="000000"/>
              </a:buClr>
              <a:defRPr/>
            </a:pPr>
            <a:r>
              <a:rPr kumimoji="0" lang="en-US" sz="900" b="0" i="0" u="none" strike="noStrike" kern="0" cap="none" spc="0" normalizeH="0" baseline="0" noProof="0">
                <a:ln>
                  <a:noFill/>
                </a:ln>
                <a:solidFill>
                  <a:srgbClr val="000000"/>
                </a:solidFill>
                <a:effectLst/>
                <a:uLnTx/>
                <a:uFillTx/>
                <a:latin typeface="Calibri"/>
                <a:ea typeface="Calibri"/>
                <a:cs typeface="Calibri"/>
                <a:sym typeface="Arial"/>
              </a:rPr>
              <a:t>Marketer Portal &amp; Energy </a:t>
            </a:r>
            <a:r>
              <a:rPr lang="en-US" sz="900" kern="0">
                <a:solidFill>
                  <a:srgbClr val="000000"/>
                </a:solidFill>
                <a:latin typeface="Calibri"/>
                <a:ea typeface="Calibri"/>
                <a:cs typeface="Calibri"/>
                <a:sym typeface="Arial"/>
              </a:rPr>
              <a:t>Assistance SME</a:t>
            </a:r>
            <a:endParaRPr lang="en-US" sz="900" b="0" i="0" u="none" strike="noStrike" kern="0" cap="none" spc="0" normalizeH="0" baseline="0" noProof="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87" name="Rectangle 86">
            <a:extLst>
              <a:ext uri="{FF2B5EF4-FFF2-40B4-BE49-F238E27FC236}">
                <a16:creationId xmlns:a16="http://schemas.microsoft.com/office/drawing/2014/main" id="{1932E936-1C9B-F05A-9756-0FB0CA5DA035}"/>
              </a:ext>
            </a:extLst>
          </p:cNvPr>
          <p:cNvSpPr/>
          <p:nvPr/>
        </p:nvSpPr>
        <p:spPr>
          <a:xfrm>
            <a:off x="2964773" y="4875236"/>
            <a:ext cx="1232399" cy="490828"/>
          </a:xfrm>
          <a:prstGeom prst="rect">
            <a:avLst/>
          </a:prstGeom>
          <a:solidFill>
            <a:srgbClr val="56A0D3">
              <a:lumMod val="60000"/>
              <a:lumOff val="40000"/>
            </a:srgbClr>
          </a:solidFill>
          <a:ln w="3175" cap="flat" cmpd="sng" algn="ctr">
            <a:no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ctr" defTabSz="914377" eaLnBrk="1" fontAlgn="auto" latinLnBrk="0" hangingPunct="1">
              <a:lnSpc>
                <a:spcPct val="107000"/>
              </a:lnSpc>
              <a:spcBef>
                <a:spcPts val="0"/>
              </a:spcBef>
              <a:spcAft>
                <a:spcPts val="0"/>
              </a:spcAft>
              <a:buClr>
                <a:srgbClr val="000000"/>
              </a:buClr>
              <a:buSzTx/>
              <a:buFont typeface="Arial"/>
              <a:buNone/>
              <a:tabLst/>
              <a:defRPr/>
            </a:pPr>
            <a:r>
              <a:rPr kumimoji="0" lang="en-US" sz="900" b="0" i="0" u="none" strike="noStrike" kern="0" cap="none" spc="0" normalizeH="0" baseline="0" noProof="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sym typeface="Arial"/>
              </a:rPr>
              <a:t>Andrea Painter</a:t>
            </a:r>
          </a:p>
          <a:p>
            <a:pPr marL="0" marR="0" lvl="0" indent="0" algn="ctr" defTabSz="914377" eaLnBrk="1" fontAlgn="auto" latinLnBrk="0" hangingPunct="1">
              <a:lnSpc>
                <a:spcPct val="107000"/>
              </a:lnSpc>
              <a:spcBef>
                <a:spcPts val="0"/>
              </a:spcBef>
              <a:spcAft>
                <a:spcPts val="0"/>
              </a:spcAft>
              <a:buClr>
                <a:srgbClr val="000000"/>
              </a:buClr>
              <a:buSzTx/>
              <a:buFont typeface="Arial"/>
              <a:buNone/>
              <a:tabLst/>
              <a:defRPr/>
            </a:pPr>
            <a:r>
              <a:rPr kumimoji="0" lang="en-US" sz="900" b="0" i="0" u="none" strike="noStrike" kern="0" cap="none" spc="0" normalizeH="0" baseline="0" noProof="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sym typeface="Arial"/>
              </a:rPr>
              <a:t>SCM</a:t>
            </a:r>
          </a:p>
        </p:txBody>
      </p:sp>
      <p:sp>
        <p:nvSpPr>
          <p:cNvPr id="88" name="Rectangle 87">
            <a:extLst>
              <a:ext uri="{FF2B5EF4-FFF2-40B4-BE49-F238E27FC236}">
                <a16:creationId xmlns:a16="http://schemas.microsoft.com/office/drawing/2014/main" id="{3A691D01-837E-AAF3-89D4-C381539D67DE}"/>
              </a:ext>
            </a:extLst>
          </p:cNvPr>
          <p:cNvSpPr/>
          <p:nvPr/>
        </p:nvSpPr>
        <p:spPr>
          <a:xfrm>
            <a:off x="284996" y="5450613"/>
            <a:ext cx="1212441" cy="490828"/>
          </a:xfrm>
          <a:prstGeom prst="rect">
            <a:avLst/>
          </a:prstGeom>
          <a:solidFill>
            <a:srgbClr val="56A0D3">
              <a:lumMod val="60000"/>
              <a:lumOff val="40000"/>
            </a:srgbClr>
          </a:solidFill>
          <a:ln w="3175" cap="flat" cmpd="sng" algn="ctr">
            <a:no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ctr" defTabSz="914377" eaLnBrk="1" fontAlgn="auto" latinLnBrk="0" hangingPunct="1">
              <a:lnSpc>
                <a:spcPct val="107000"/>
              </a:lnSpc>
              <a:spcBef>
                <a:spcPts val="0"/>
              </a:spcBef>
              <a:spcAft>
                <a:spcPts val="0"/>
              </a:spcAft>
              <a:buClr>
                <a:srgbClr val="000000"/>
              </a:buClr>
              <a:buSzTx/>
              <a:buFont typeface="Arial"/>
              <a:buNone/>
              <a:tabLst/>
              <a:defRPr/>
            </a:pPr>
            <a:r>
              <a:rPr kumimoji="0" lang="en-US" sz="900" b="0" i="0" u="none" strike="noStrike" kern="0" cap="none" spc="0" normalizeH="0" baseline="0" noProof="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sym typeface="Arial"/>
              </a:rPr>
              <a:t>Internal Audit - TBD  </a:t>
            </a:r>
          </a:p>
        </p:txBody>
      </p:sp>
      <p:sp>
        <p:nvSpPr>
          <p:cNvPr id="89" name="Rectangle 88">
            <a:extLst>
              <a:ext uri="{FF2B5EF4-FFF2-40B4-BE49-F238E27FC236}">
                <a16:creationId xmlns:a16="http://schemas.microsoft.com/office/drawing/2014/main" id="{777AF096-3AC8-0B7A-3AFA-FA258CDCB514}"/>
              </a:ext>
            </a:extLst>
          </p:cNvPr>
          <p:cNvSpPr/>
          <p:nvPr/>
        </p:nvSpPr>
        <p:spPr>
          <a:xfrm>
            <a:off x="1591484" y="5450613"/>
            <a:ext cx="1232399" cy="490828"/>
          </a:xfrm>
          <a:prstGeom prst="rect">
            <a:avLst/>
          </a:prstGeom>
          <a:solidFill>
            <a:srgbClr val="56A0D3">
              <a:lumMod val="60000"/>
              <a:lumOff val="40000"/>
            </a:srgbClr>
          </a:solidFill>
          <a:ln w="3175" cap="flat" cmpd="sng" algn="ctr">
            <a:no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ctr" defTabSz="914377" eaLnBrk="1" fontAlgn="auto" latinLnBrk="0" hangingPunct="1">
              <a:lnSpc>
                <a:spcPct val="107000"/>
              </a:lnSpc>
              <a:spcBef>
                <a:spcPts val="0"/>
              </a:spcBef>
              <a:spcAft>
                <a:spcPts val="0"/>
              </a:spcAft>
              <a:buClr>
                <a:srgbClr val="000000"/>
              </a:buClr>
              <a:buSzTx/>
              <a:buFontTx/>
              <a:buNone/>
              <a:tabLst/>
              <a:defRPr/>
            </a:pPr>
            <a:r>
              <a:rPr kumimoji="0" lang="en-US" sz="900" b="0" i="0" u="none" strike="noStrike" kern="0" cap="none" spc="0" normalizeH="0" baseline="0" noProof="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sym typeface="Arial"/>
              </a:rPr>
              <a:t>David Do</a:t>
            </a:r>
          </a:p>
          <a:p>
            <a:pPr marL="0" marR="0" lvl="0" indent="0" algn="ctr" defTabSz="914377" eaLnBrk="1" fontAlgn="auto" latinLnBrk="0" hangingPunct="1">
              <a:lnSpc>
                <a:spcPct val="107000"/>
              </a:lnSpc>
              <a:spcBef>
                <a:spcPts val="0"/>
              </a:spcBef>
              <a:spcAft>
                <a:spcPts val="0"/>
              </a:spcAft>
              <a:buClr>
                <a:srgbClr val="000000"/>
              </a:buClr>
              <a:buSzTx/>
              <a:buFontTx/>
              <a:buNone/>
              <a:tabLst/>
              <a:defRPr/>
            </a:pPr>
            <a:r>
              <a:rPr kumimoji="0" lang="en-US" sz="900" b="0" i="0" u="none" strike="noStrike" kern="0" cap="none" spc="0" normalizeH="0" baseline="0" noProof="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sym typeface="Arial"/>
              </a:rPr>
              <a:t>OGC  </a:t>
            </a:r>
          </a:p>
        </p:txBody>
      </p:sp>
      <p:sp>
        <p:nvSpPr>
          <p:cNvPr id="90" name="Rectangle 89">
            <a:extLst>
              <a:ext uri="{FF2B5EF4-FFF2-40B4-BE49-F238E27FC236}">
                <a16:creationId xmlns:a16="http://schemas.microsoft.com/office/drawing/2014/main" id="{8C6DA102-8F87-49C2-7990-EAB5A0986265}"/>
              </a:ext>
            </a:extLst>
          </p:cNvPr>
          <p:cNvSpPr/>
          <p:nvPr/>
        </p:nvSpPr>
        <p:spPr>
          <a:xfrm>
            <a:off x="2929183" y="5450613"/>
            <a:ext cx="1232399" cy="490828"/>
          </a:xfrm>
          <a:prstGeom prst="rect">
            <a:avLst/>
          </a:prstGeom>
          <a:solidFill>
            <a:srgbClr val="56A0D3">
              <a:lumMod val="60000"/>
              <a:lumOff val="40000"/>
            </a:srgbClr>
          </a:solidFill>
          <a:ln w="3175" cap="flat" cmpd="sng" algn="ctr">
            <a:no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ctr" defTabSz="914377" eaLnBrk="1" fontAlgn="auto" latinLnBrk="0" hangingPunct="1">
              <a:lnSpc>
                <a:spcPct val="107000"/>
              </a:lnSpc>
              <a:spcBef>
                <a:spcPts val="0"/>
              </a:spcBef>
              <a:spcAft>
                <a:spcPts val="0"/>
              </a:spcAft>
              <a:buClr>
                <a:srgbClr val="000000"/>
              </a:buClr>
              <a:buSzTx/>
              <a:buFont typeface="Arial"/>
              <a:buNone/>
              <a:tabLst/>
              <a:defRPr/>
            </a:pPr>
            <a:r>
              <a:rPr kumimoji="0" lang="en-US" sz="900" b="0" i="0" u="none" strike="noStrike" kern="0" cap="none" spc="0" normalizeH="0" baseline="0" noProof="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sym typeface="Arial"/>
              </a:rPr>
              <a:t>OCM  - TBD </a:t>
            </a:r>
          </a:p>
        </p:txBody>
      </p:sp>
      <p:sp>
        <p:nvSpPr>
          <p:cNvPr id="91" name="Rectangle 90">
            <a:extLst>
              <a:ext uri="{FF2B5EF4-FFF2-40B4-BE49-F238E27FC236}">
                <a16:creationId xmlns:a16="http://schemas.microsoft.com/office/drawing/2014/main" id="{1D874E56-FE76-4234-71E1-7CABC8C32859}"/>
              </a:ext>
            </a:extLst>
          </p:cNvPr>
          <p:cNvSpPr/>
          <p:nvPr/>
        </p:nvSpPr>
        <p:spPr>
          <a:xfrm>
            <a:off x="8063629" y="2537279"/>
            <a:ext cx="1232399" cy="490828"/>
          </a:xfrm>
          <a:prstGeom prst="rect">
            <a:avLst/>
          </a:prstGeom>
          <a:solidFill>
            <a:srgbClr val="56A0D3">
              <a:lumMod val="60000"/>
              <a:lumOff val="40000"/>
            </a:srgbClr>
          </a:solidFill>
          <a:ln w="3175" cap="flat" cmpd="sng" algn="ctr">
            <a:no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ctr" defTabSz="914377" eaLnBrk="1" fontAlgn="auto" latinLnBrk="0" hangingPunct="1">
              <a:lnSpc>
                <a:spcPct val="107000"/>
              </a:lnSpc>
              <a:spcBef>
                <a:spcPts val="0"/>
              </a:spcBef>
              <a:spcAft>
                <a:spcPts val="0"/>
              </a:spcAft>
              <a:buClr>
                <a:srgbClr val="000000"/>
              </a:buClr>
              <a:buSzTx/>
              <a:buFont typeface="Arial"/>
              <a:buNone/>
              <a:tabLst/>
              <a:defRPr/>
            </a:pPr>
            <a:r>
              <a:rPr kumimoji="0" lang="en-US" sz="900" b="0" i="0" u="none" strike="noStrike" kern="0" cap="none" spc="0" normalizeH="0" baseline="0" noProof="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sym typeface="Arial"/>
              </a:rPr>
              <a:t>Alex Bani </a:t>
            </a:r>
          </a:p>
          <a:p>
            <a:pPr marL="0" marR="0" lvl="0" indent="0" algn="ctr" defTabSz="914377" eaLnBrk="1" fontAlgn="auto" latinLnBrk="0" hangingPunct="1">
              <a:lnSpc>
                <a:spcPct val="107000"/>
              </a:lnSpc>
              <a:spcBef>
                <a:spcPts val="0"/>
              </a:spcBef>
              <a:spcAft>
                <a:spcPts val="0"/>
              </a:spcAft>
              <a:buClr>
                <a:srgbClr val="000000"/>
              </a:buClr>
              <a:buSzTx/>
              <a:buFont typeface="Arial"/>
              <a:buNone/>
              <a:tabLst/>
              <a:defRPr/>
            </a:pPr>
            <a:r>
              <a:rPr kumimoji="0" lang="en-US" sz="900" b="0" i="0" u="none" strike="noStrike" kern="0" cap="none" spc="0" normalizeH="0" baseline="0" noProof="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sym typeface="Arial"/>
              </a:rPr>
              <a:t>Digital Portfolio Manager</a:t>
            </a:r>
          </a:p>
        </p:txBody>
      </p:sp>
      <p:sp>
        <p:nvSpPr>
          <p:cNvPr id="92" name="Rectangle 91">
            <a:extLst>
              <a:ext uri="{FF2B5EF4-FFF2-40B4-BE49-F238E27FC236}">
                <a16:creationId xmlns:a16="http://schemas.microsoft.com/office/drawing/2014/main" id="{7263B8FD-E716-BFE6-07AD-D14313528CB3}"/>
              </a:ext>
            </a:extLst>
          </p:cNvPr>
          <p:cNvSpPr/>
          <p:nvPr/>
        </p:nvSpPr>
        <p:spPr>
          <a:xfrm>
            <a:off x="9405707" y="2537279"/>
            <a:ext cx="1232399" cy="490828"/>
          </a:xfrm>
          <a:prstGeom prst="rect">
            <a:avLst/>
          </a:prstGeom>
          <a:solidFill>
            <a:srgbClr val="56A0D3">
              <a:lumMod val="60000"/>
              <a:lumOff val="40000"/>
            </a:srgbClr>
          </a:solidFill>
          <a:ln w="3175" cap="flat" cmpd="sng" algn="ctr">
            <a:no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ctr" defTabSz="914377" eaLnBrk="1" fontAlgn="auto" latinLnBrk="0" hangingPunct="1">
              <a:lnSpc>
                <a:spcPct val="107000"/>
              </a:lnSpc>
              <a:spcBef>
                <a:spcPts val="0"/>
              </a:spcBef>
              <a:spcAft>
                <a:spcPts val="0"/>
              </a:spcAft>
              <a:buClr>
                <a:srgbClr val="000000"/>
              </a:buClr>
              <a:buSzTx/>
              <a:buFont typeface="Arial"/>
              <a:buNone/>
              <a:tabLst/>
              <a:defRPr/>
            </a:pPr>
            <a:r>
              <a:rPr kumimoji="0" lang="en-US" sz="900" b="0" i="0" u="none" strike="noStrike" kern="0" cap="none" spc="0" normalizeH="0" baseline="0" noProof="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sym typeface="Arial"/>
              </a:rPr>
              <a:t>  Brajendra Tewary</a:t>
            </a:r>
          </a:p>
          <a:p>
            <a:pPr marL="0" marR="0" lvl="0" indent="0" algn="ctr" defTabSz="914377" eaLnBrk="1" fontAlgn="auto" latinLnBrk="0" hangingPunct="1">
              <a:lnSpc>
                <a:spcPct val="107000"/>
              </a:lnSpc>
              <a:spcBef>
                <a:spcPts val="0"/>
              </a:spcBef>
              <a:spcAft>
                <a:spcPts val="0"/>
              </a:spcAft>
              <a:buClr>
                <a:srgbClr val="000000"/>
              </a:buClr>
              <a:buSzTx/>
              <a:buFont typeface="Arial"/>
              <a:buNone/>
              <a:tabLst/>
              <a:defRPr/>
            </a:pPr>
            <a:r>
              <a:rPr kumimoji="0" lang="en-US" sz="900" b="0" i="0" u="none" strike="noStrike" kern="0" cap="none" spc="0" normalizeH="0" baseline="0" noProof="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sym typeface="Arial"/>
              </a:rPr>
              <a:t>Solution Architect</a:t>
            </a:r>
          </a:p>
        </p:txBody>
      </p:sp>
      <p:sp>
        <p:nvSpPr>
          <p:cNvPr id="93" name="Rectangle 92">
            <a:extLst>
              <a:ext uri="{FF2B5EF4-FFF2-40B4-BE49-F238E27FC236}">
                <a16:creationId xmlns:a16="http://schemas.microsoft.com/office/drawing/2014/main" id="{D137C7FA-9ED2-A16B-EE96-D80B58F23A17}"/>
              </a:ext>
            </a:extLst>
          </p:cNvPr>
          <p:cNvSpPr/>
          <p:nvPr/>
        </p:nvSpPr>
        <p:spPr>
          <a:xfrm>
            <a:off x="10723275" y="2537279"/>
            <a:ext cx="1232399" cy="490828"/>
          </a:xfrm>
          <a:prstGeom prst="rect">
            <a:avLst/>
          </a:prstGeom>
          <a:solidFill>
            <a:srgbClr val="56A0D3">
              <a:lumMod val="60000"/>
              <a:lumOff val="40000"/>
            </a:srgbClr>
          </a:solidFill>
          <a:ln w="3175" cap="flat" cmpd="sng" algn="ctr">
            <a:no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ctr" defTabSz="914377" eaLnBrk="1" fontAlgn="auto" latinLnBrk="0" hangingPunct="1">
              <a:lnSpc>
                <a:spcPct val="107000"/>
              </a:lnSpc>
              <a:spcBef>
                <a:spcPts val="0"/>
              </a:spcBef>
              <a:spcAft>
                <a:spcPts val="0"/>
              </a:spcAft>
              <a:buClr>
                <a:srgbClr val="000000"/>
              </a:buClr>
              <a:buSzTx/>
              <a:buFont typeface="Arial"/>
              <a:buNone/>
              <a:tabLst/>
              <a:defRPr/>
            </a:pPr>
            <a:r>
              <a:rPr kumimoji="0" lang="en-US" sz="900" b="0" i="0" u="none" strike="noStrike" kern="0" cap="none" spc="0" normalizeH="0" baseline="0" noProof="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sym typeface="Arial"/>
              </a:rPr>
              <a:t>Rajesh Thakur Enterprise Architect </a:t>
            </a:r>
          </a:p>
          <a:p>
            <a:pPr marL="0" marR="0" lvl="0" indent="0" algn="ctr" defTabSz="914377" eaLnBrk="1" fontAlgn="auto" latinLnBrk="0" hangingPunct="1">
              <a:lnSpc>
                <a:spcPct val="107000"/>
              </a:lnSpc>
              <a:spcBef>
                <a:spcPts val="0"/>
              </a:spcBef>
              <a:spcAft>
                <a:spcPts val="0"/>
              </a:spcAft>
              <a:buClr>
                <a:srgbClr val="000000"/>
              </a:buClr>
              <a:buSzTx/>
              <a:buFont typeface="Arial"/>
              <a:buNone/>
              <a:tabLst/>
              <a:defRPr/>
            </a:pPr>
            <a:r>
              <a:rPr kumimoji="0" lang="en-US" sz="900" b="0" i="0" u="none" strike="noStrike" kern="0" cap="none" spc="0" normalizeH="0" baseline="0" noProof="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sym typeface="Arial"/>
              </a:rPr>
              <a:t> </a:t>
            </a:r>
          </a:p>
        </p:txBody>
      </p:sp>
      <p:sp>
        <p:nvSpPr>
          <p:cNvPr id="94" name="Rectangle 93">
            <a:extLst>
              <a:ext uri="{FF2B5EF4-FFF2-40B4-BE49-F238E27FC236}">
                <a16:creationId xmlns:a16="http://schemas.microsoft.com/office/drawing/2014/main" id="{C823EDE3-08B5-2A7C-2567-3A493D2F4E62}"/>
              </a:ext>
            </a:extLst>
          </p:cNvPr>
          <p:cNvSpPr/>
          <p:nvPr/>
        </p:nvSpPr>
        <p:spPr>
          <a:xfrm>
            <a:off x="8063629" y="3126510"/>
            <a:ext cx="1232399" cy="490828"/>
          </a:xfrm>
          <a:prstGeom prst="rect">
            <a:avLst/>
          </a:prstGeom>
          <a:solidFill>
            <a:srgbClr val="56A0D3">
              <a:lumMod val="60000"/>
              <a:lumOff val="40000"/>
            </a:srgbClr>
          </a:solidFill>
          <a:ln w="3175" cap="flat" cmpd="sng" algn="ctr">
            <a:no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ctr" defTabSz="914377" eaLnBrk="1" fontAlgn="auto" latinLnBrk="0" hangingPunct="1">
              <a:lnSpc>
                <a:spcPct val="107000"/>
              </a:lnSpc>
              <a:spcBef>
                <a:spcPts val="0"/>
              </a:spcBef>
              <a:spcAft>
                <a:spcPts val="0"/>
              </a:spcAft>
              <a:buClr>
                <a:srgbClr val="000000"/>
              </a:buClr>
              <a:buSzTx/>
              <a:buFont typeface="Arial"/>
              <a:buNone/>
              <a:tabLst/>
              <a:defRPr/>
            </a:pPr>
            <a:r>
              <a:rPr kumimoji="0" lang="en-US" sz="900" b="0" i="0" u="none" strike="noStrike" kern="0" cap="none" spc="0" normalizeH="0" baseline="0" noProof="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sym typeface="Arial"/>
              </a:rPr>
              <a:t>Jason Bennett </a:t>
            </a:r>
          </a:p>
          <a:p>
            <a:pPr marL="0" marR="0" lvl="0" indent="0" algn="ctr" defTabSz="914377" eaLnBrk="1" fontAlgn="auto" latinLnBrk="0" hangingPunct="1">
              <a:lnSpc>
                <a:spcPct val="107000"/>
              </a:lnSpc>
              <a:spcBef>
                <a:spcPts val="0"/>
              </a:spcBef>
              <a:spcAft>
                <a:spcPts val="0"/>
              </a:spcAft>
              <a:buClr>
                <a:srgbClr val="000000"/>
              </a:buClr>
              <a:buSzTx/>
              <a:buFont typeface="Arial"/>
              <a:buNone/>
              <a:tabLst/>
              <a:defRPr/>
            </a:pPr>
            <a:r>
              <a:rPr kumimoji="0" lang="en-US" sz="900" b="0" i="0" u="none" strike="noStrike" kern="0" cap="none" spc="0" normalizeH="0" baseline="0" noProof="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sym typeface="Arial"/>
              </a:rPr>
              <a:t>Cloud Engineer</a:t>
            </a:r>
          </a:p>
        </p:txBody>
      </p:sp>
      <p:sp>
        <p:nvSpPr>
          <p:cNvPr id="95" name="Rectangle 94">
            <a:extLst>
              <a:ext uri="{FF2B5EF4-FFF2-40B4-BE49-F238E27FC236}">
                <a16:creationId xmlns:a16="http://schemas.microsoft.com/office/drawing/2014/main" id="{03008519-0F01-AE80-759A-0D0A31D45168}"/>
              </a:ext>
            </a:extLst>
          </p:cNvPr>
          <p:cNvSpPr/>
          <p:nvPr/>
        </p:nvSpPr>
        <p:spPr>
          <a:xfrm>
            <a:off x="9405707" y="3126510"/>
            <a:ext cx="1232399" cy="490828"/>
          </a:xfrm>
          <a:prstGeom prst="rect">
            <a:avLst/>
          </a:prstGeom>
          <a:solidFill>
            <a:srgbClr val="56A0D3">
              <a:lumMod val="60000"/>
              <a:lumOff val="40000"/>
            </a:srgbClr>
          </a:solidFill>
          <a:ln w="3175" cap="flat" cmpd="sng" algn="ctr">
            <a:no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ctr" defTabSz="914377" eaLnBrk="1" fontAlgn="auto" latinLnBrk="0" hangingPunct="1">
              <a:lnSpc>
                <a:spcPct val="107000"/>
              </a:lnSpc>
              <a:spcBef>
                <a:spcPts val="0"/>
              </a:spcBef>
              <a:spcAft>
                <a:spcPts val="0"/>
              </a:spcAft>
              <a:buClr>
                <a:srgbClr val="000000"/>
              </a:buClr>
              <a:buSzTx/>
              <a:buFont typeface="Arial"/>
              <a:buNone/>
              <a:tabLst/>
              <a:defRPr/>
            </a:pPr>
            <a:r>
              <a:rPr kumimoji="0" lang="en-US" sz="900" b="0" i="0" u="none" strike="noStrike" kern="0" cap="none" spc="0" normalizeH="0" baseline="0" noProof="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sym typeface="Arial"/>
              </a:rPr>
              <a:t>John Ferrier </a:t>
            </a:r>
          </a:p>
          <a:p>
            <a:pPr marL="0" marR="0" lvl="0" indent="0" algn="ctr" defTabSz="914377" eaLnBrk="1" fontAlgn="auto" latinLnBrk="0" hangingPunct="1">
              <a:lnSpc>
                <a:spcPct val="107000"/>
              </a:lnSpc>
              <a:spcBef>
                <a:spcPts val="0"/>
              </a:spcBef>
              <a:spcAft>
                <a:spcPts val="0"/>
              </a:spcAft>
              <a:buClr>
                <a:srgbClr val="000000"/>
              </a:buClr>
              <a:buSzTx/>
              <a:buFont typeface="Arial"/>
              <a:buNone/>
              <a:tabLst/>
              <a:defRPr/>
            </a:pPr>
            <a:r>
              <a:rPr kumimoji="0" lang="en-US" sz="900" b="0" i="0" u="none" strike="noStrike" kern="0" cap="none" spc="0" normalizeH="0" baseline="0" noProof="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sym typeface="Arial"/>
              </a:rPr>
              <a:t>CyberSecurity</a:t>
            </a:r>
          </a:p>
        </p:txBody>
      </p:sp>
      <p:sp>
        <p:nvSpPr>
          <p:cNvPr id="96" name="Rectangle 95">
            <a:extLst>
              <a:ext uri="{FF2B5EF4-FFF2-40B4-BE49-F238E27FC236}">
                <a16:creationId xmlns:a16="http://schemas.microsoft.com/office/drawing/2014/main" id="{17586C5C-F3FD-916A-620B-68EF49F73D6F}"/>
              </a:ext>
            </a:extLst>
          </p:cNvPr>
          <p:cNvSpPr/>
          <p:nvPr/>
        </p:nvSpPr>
        <p:spPr>
          <a:xfrm>
            <a:off x="10723275" y="3126510"/>
            <a:ext cx="1232399" cy="490828"/>
          </a:xfrm>
          <a:prstGeom prst="rect">
            <a:avLst/>
          </a:prstGeom>
          <a:solidFill>
            <a:srgbClr val="56A0D3">
              <a:lumMod val="60000"/>
              <a:lumOff val="40000"/>
            </a:srgbClr>
          </a:solidFill>
          <a:ln w="3175" cap="flat" cmpd="sng" algn="ctr">
            <a:no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ctr" defTabSz="914377" eaLnBrk="1" fontAlgn="auto" latinLnBrk="0" hangingPunct="1">
              <a:lnSpc>
                <a:spcPct val="107000"/>
              </a:lnSpc>
              <a:spcBef>
                <a:spcPts val="0"/>
              </a:spcBef>
              <a:spcAft>
                <a:spcPts val="0"/>
              </a:spcAft>
              <a:buClr>
                <a:srgbClr val="000000"/>
              </a:buClr>
              <a:buSzTx/>
              <a:buFont typeface="Arial"/>
              <a:buNone/>
              <a:tabLst/>
              <a:defRPr/>
            </a:pPr>
            <a:r>
              <a:rPr kumimoji="0" lang="en-US" sz="900" b="0" i="0" u="none" strike="noStrike" kern="0" cap="none" spc="0" normalizeH="0" baseline="0" noProof="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sym typeface="Arial"/>
              </a:rPr>
              <a:t>David Echegoyen</a:t>
            </a:r>
          </a:p>
          <a:p>
            <a:pPr marL="0" marR="0" lvl="0" indent="0" algn="ctr" defTabSz="914377" eaLnBrk="1" fontAlgn="auto" latinLnBrk="0" hangingPunct="1">
              <a:lnSpc>
                <a:spcPct val="107000"/>
              </a:lnSpc>
              <a:spcBef>
                <a:spcPts val="0"/>
              </a:spcBef>
              <a:spcAft>
                <a:spcPts val="0"/>
              </a:spcAft>
              <a:buClr>
                <a:srgbClr val="000000"/>
              </a:buClr>
              <a:buSzTx/>
              <a:buFont typeface="Arial"/>
              <a:buNone/>
              <a:tabLst/>
              <a:defRPr/>
            </a:pPr>
            <a:r>
              <a:rPr kumimoji="0" lang="en-US" sz="900" b="0" i="0" u="none" strike="noStrike" kern="0" cap="none" spc="0" normalizeH="0" baseline="0" noProof="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sym typeface="Arial"/>
              </a:rPr>
              <a:t>Business Solution + Customer Group Lead  </a:t>
            </a:r>
          </a:p>
        </p:txBody>
      </p:sp>
      <p:sp>
        <p:nvSpPr>
          <p:cNvPr id="97" name="Rectangle 96">
            <a:extLst>
              <a:ext uri="{FF2B5EF4-FFF2-40B4-BE49-F238E27FC236}">
                <a16:creationId xmlns:a16="http://schemas.microsoft.com/office/drawing/2014/main" id="{DDE89818-FEF8-035B-8550-A8C55431FB24}"/>
              </a:ext>
            </a:extLst>
          </p:cNvPr>
          <p:cNvSpPr/>
          <p:nvPr/>
        </p:nvSpPr>
        <p:spPr>
          <a:xfrm>
            <a:off x="8063629" y="3727618"/>
            <a:ext cx="1232399" cy="490828"/>
          </a:xfrm>
          <a:prstGeom prst="rect">
            <a:avLst/>
          </a:prstGeom>
          <a:solidFill>
            <a:srgbClr val="56A0D3">
              <a:lumMod val="60000"/>
              <a:lumOff val="40000"/>
            </a:srgbClr>
          </a:solidFill>
          <a:ln w="3175" cap="flat" cmpd="sng" algn="ctr">
            <a:no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algn="ctr" defTabSz="914377">
              <a:defRPr/>
            </a:pPr>
            <a:r>
              <a:rPr lang="en-US" sz="900" kern="0">
                <a:solidFill>
                  <a:srgbClr val="0C0C0C"/>
                </a:solidFill>
                <a:latin typeface="Segoe UI"/>
                <a:cs typeface="Segoe UI"/>
                <a:sym typeface="Arial"/>
              </a:rPr>
              <a:t>Zhanna </a:t>
            </a:r>
            <a:r>
              <a:rPr lang="en-US" sz="900" kern="0" err="1">
                <a:solidFill>
                  <a:srgbClr val="0C0C0C"/>
                </a:solidFill>
                <a:latin typeface="Segoe UI"/>
                <a:cs typeface="Segoe UI"/>
                <a:sym typeface="Arial"/>
              </a:rPr>
              <a:t>Flider</a:t>
            </a:r>
            <a:endParaRPr lang="en-US" err="1">
              <a:solidFill>
                <a:srgbClr val="0C0C0C"/>
              </a:solidFill>
              <a:sym typeface="Arial"/>
            </a:endParaRPr>
          </a:p>
          <a:p>
            <a:pPr algn="ctr" defTabSz="914377">
              <a:lnSpc>
                <a:spcPct val="107000"/>
              </a:lnSpc>
              <a:defRPr/>
            </a:pPr>
            <a:r>
              <a:rPr lang="en-US" sz="900" kern="0">
                <a:solidFill>
                  <a:srgbClr val="0C0C0C"/>
                </a:solidFill>
                <a:latin typeface="Calibri"/>
                <a:cs typeface="Calibri"/>
                <a:sym typeface="Arial"/>
              </a:rPr>
              <a:t>Tester</a:t>
            </a:r>
            <a:endParaRPr lang="en-US">
              <a:solidFill>
                <a:srgbClr val="0C0C0C"/>
              </a:solidFill>
              <a:latin typeface="Calibri"/>
              <a:cs typeface="Calibri"/>
            </a:endParaRPr>
          </a:p>
        </p:txBody>
      </p:sp>
      <p:sp>
        <p:nvSpPr>
          <p:cNvPr id="98" name="Rectangle 97">
            <a:extLst>
              <a:ext uri="{FF2B5EF4-FFF2-40B4-BE49-F238E27FC236}">
                <a16:creationId xmlns:a16="http://schemas.microsoft.com/office/drawing/2014/main" id="{44526590-F44F-BB46-7ABB-3661FAD51DBF}"/>
              </a:ext>
            </a:extLst>
          </p:cNvPr>
          <p:cNvSpPr/>
          <p:nvPr/>
        </p:nvSpPr>
        <p:spPr>
          <a:xfrm>
            <a:off x="9405707" y="3727618"/>
            <a:ext cx="1232399" cy="490828"/>
          </a:xfrm>
          <a:prstGeom prst="rect">
            <a:avLst/>
          </a:prstGeom>
          <a:solidFill>
            <a:srgbClr val="56A0D3">
              <a:lumMod val="60000"/>
              <a:lumOff val="40000"/>
            </a:srgbClr>
          </a:solidFill>
          <a:ln w="3175" cap="flat" cmpd="sng" algn="ctr">
            <a:no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ctr" defTabSz="914377" eaLnBrk="1" fontAlgn="auto" latinLnBrk="0" hangingPunct="1">
              <a:lnSpc>
                <a:spcPct val="107000"/>
              </a:lnSpc>
              <a:spcBef>
                <a:spcPts val="0"/>
              </a:spcBef>
              <a:spcAft>
                <a:spcPts val="0"/>
              </a:spcAft>
              <a:buClr>
                <a:srgbClr val="000000"/>
              </a:buClr>
              <a:buSzTx/>
              <a:buFont typeface="Arial"/>
              <a:buNone/>
              <a:tabLst/>
              <a:defRPr/>
            </a:pPr>
            <a:r>
              <a:rPr kumimoji="0" lang="en-US" sz="900" b="0" i="0" u="none" strike="noStrike" kern="0" cap="none" spc="0" normalizeH="0" baseline="0" noProof="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sym typeface="Arial"/>
              </a:rPr>
              <a:t>  </a:t>
            </a:r>
          </a:p>
          <a:p>
            <a:pPr marL="0" marR="0" lvl="0" indent="0" algn="ctr" defTabSz="914377" eaLnBrk="1" fontAlgn="auto" latinLnBrk="0" hangingPunct="1">
              <a:lnSpc>
                <a:spcPct val="107000"/>
              </a:lnSpc>
              <a:spcBef>
                <a:spcPts val="0"/>
              </a:spcBef>
              <a:spcAft>
                <a:spcPts val="0"/>
              </a:spcAft>
              <a:buClr>
                <a:srgbClr val="000000"/>
              </a:buClr>
              <a:buSzTx/>
              <a:buFont typeface="Arial"/>
              <a:buNone/>
              <a:tabLst/>
              <a:defRPr/>
            </a:pPr>
            <a:r>
              <a:rPr kumimoji="0" lang="en-US" sz="900" b="0" i="0" u="none" strike="noStrike" kern="0" cap="none" spc="0" normalizeH="0" baseline="0" noProof="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sym typeface="Arial"/>
              </a:rPr>
              <a:t>Maria Arriaga </a:t>
            </a:r>
          </a:p>
          <a:p>
            <a:pPr marL="0" marR="0" lvl="0" indent="0" algn="ctr" defTabSz="914377" eaLnBrk="1" fontAlgn="auto" latinLnBrk="0" hangingPunct="1">
              <a:lnSpc>
                <a:spcPct val="107000"/>
              </a:lnSpc>
              <a:spcBef>
                <a:spcPts val="0"/>
              </a:spcBef>
              <a:spcAft>
                <a:spcPts val="0"/>
              </a:spcAft>
              <a:buClr>
                <a:srgbClr val="000000"/>
              </a:buClr>
              <a:buSzTx/>
              <a:buFont typeface="Arial"/>
              <a:buNone/>
              <a:tabLst/>
              <a:defRPr/>
            </a:pPr>
            <a:r>
              <a:rPr kumimoji="0" lang="en-US" sz="900" b="0" i="0" u="none" strike="noStrike" kern="0" cap="none" spc="0" normalizeH="0" baseline="0" noProof="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sym typeface="Arial"/>
              </a:rPr>
              <a:t>TCoE Test Manager  </a:t>
            </a:r>
          </a:p>
          <a:p>
            <a:pPr marL="0" marR="0" lvl="0" indent="0" algn="ctr" defTabSz="914377" eaLnBrk="1" fontAlgn="auto" latinLnBrk="0" hangingPunct="1">
              <a:lnSpc>
                <a:spcPct val="107000"/>
              </a:lnSpc>
              <a:spcBef>
                <a:spcPts val="0"/>
              </a:spcBef>
              <a:spcAft>
                <a:spcPts val="0"/>
              </a:spcAft>
              <a:buClr>
                <a:srgbClr val="000000"/>
              </a:buClr>
              <a:buSzTx/>
              <a:buFont typeface="Arial"/>
              <a:buNone/>
              <a:tabLst/>
              <a:defRPr/>
            </a:pPr>
            <a:endParaRPr kumimoji="0" lang="en-US" sz="900" b="0" i="0" u="none" strike="noStrike" kern="0" cap="none" spc="0" normalizeH="0" baseline="0" noProof="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sym typeface="Arial"/>
            </a:endParaRPr>
          </a:p>
        </p:txBody>
      </p:sp>
      <p:sp>
        <p:nvSpPr>
          <p:cNvPr id="99" name="Rectangle 98">
            <a:extLst>
              <a:ext uri="{FF2B5EF4-FFF2-40B4-BE49-F238E27FC236}">
                <a16:creationId xmlns:a16="http://schemas.microsoft.com/office/drawing/2014/main" id="{30DFEC3B-994E-B266-E26B-3AC3B54A2119}"/>
              </a:ext>
            </a:extLst>
          </p:cNvPr>
          <p:cNvSpPr/>
          <p:nvPr/>
        </p:nvSpPr>
        <p:spPr>
          <a:xfrm>
            <a:off x="10723275" y="3727618"/>
            <a:ext cx="1232399" cy="490828"/>
          </a:xfrm>
          <a:prstGeom prst="rect">
            <a:avLst/>
          </a:prstGeom>
          <a:solidFill>
            <a:srgbClr val="56A0D3">
              <a:lumMod val="60000"/>
              <a:lumOff val="40000"/>
            </a:srgbClr>
          </a:solidFill>
          <a:ln w="3175" cap="flat" cmpd="sng" algn="ctr">
            <a:no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ctr" defTabSz="914377" eaLnBrk="1" fontAlgn="auto" latinLnBrk="0" hangingPunct="1">
              <a:lnSpc>
                <a:spcPct val="107000"/>
              </a:lnSpc>
              <a:spcBef>
                <a:spcPts val="0"/>
              </a:spcBef>
              <a:spcAft>
                <a:spcPts val="0"/>
              </a:spcAft>
              <a:buClr>
                <a:srgbClr val="000000"/>
              </a:buClr>
              <a:buSzTx/>
              <a:buFont typeface="Arial"/>
              <a:buNone/>
              <a:tabLst/>
              <a:defRPr/>
            </a:pPr>
            <a:r>
              <a:rPr kumimoji="0" lang="en-US" sz="900" b="0" i="0" u="none" strike="noStrike" kern="0" cap="none" spc="0" normalizeH="0" baseline="0" noProof="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sym typeface="Arial"/>
              </a:rPr>
              <a:t>Heather Woods  Marketer Portal Functional Support</a:t>
            </a:r>
          </a:p>
        </p:txBody>
      </p:sp>
      <p:sp>
        <p:nvSpPr>
          <p:cNvPr id="100" name="Rectangle 99">
            <a:extLst>
              <a:ext uri="{FF2B5EF4-FFF2-40B4-BE49-F238E27FC236}">
                <a16:creationId xmlns:a16="http://schemas.microsoft.com/office/drawing/2014/main" id="{2811E500-7F7B-2A3B-AF5C-8610A79EBC0A}"/>
              </a:ext>
            </a:extLst>
          </p:cNvPr>
          <p:cNvSpPr/>
          <p:nvPr/>
        </p:nvSpPr>
        <p:spPr>
          <a:xfrm>
            <a:off x="8068605" y="4867144"/>
            <a:ext cx="1227422" cy="524403"/>
          </a:xfrm>
          <a:prstGeom prst="rect">
            <a:avLst/>
          </a:prstGeom>
          <a:solidFill>
            <a:srgbClr val="38939B">
              <a:lumMod val="75000"/>
            </a:srgbClr>
          </a:solidFill>
          <a:ln>
            <a:noFill/>
          </a:ln>
        </p:spPr>
        <p:txBody>
          <a:bodyPr spcFirstLastPara="1" wrap="square" lIns="121900" tIns="60900" rIns="121900" bIns="60900" anchor="ctr" anchorCtr="1">
            <a:noAutofit/>
          </a:bodyPr>
          <a:lstStyle/>
          <a:p>
            <a:pPr algn="ctr" defTabSz="914377">
              <a:buClr>
                <a:srgbClr val="000000"/>
              </a:buClr>
              <a:buSzPts val="900"/>
            </a:pPr>
            <a:r>
              <a:rPr lang="en-US" sz="900" kern="0">
                <a:solidFill>
                  <a:srgbClr val="FFFFFF"/>
                </a:solidFill>
                <a:latin typeface="Calibri" panose="020F0502020204030204" pitchFamily="34" charset="0"/>
                <a:cs typeface="Calibri" panose="020F0502020204030204" pitchFamily="34" charset="0"/>
                <a:sym typeface="Arial"/>
              </a:rPr>
              <a:t>Jonalyn Romero Functional tech lead </a:t>
            </a:r>
          </a:p>
        </p:txBody>
      </p:sp>
      <p:sp>
        <p:nvSpPr>
          <p:cNvPr id="101" name="Rectangle 100">
            <a:extLst>
              <a:ext uri="{FF2B5EF4-FFF2-40B4-BE49-F238E27FC236}">
                <a16:creationId xmlns:a16="http://schemas.microsoft.com/office/drawing/2014/main" id="{7C3B6F8F-6C86-1E5C-7C97-75A22942EBA9}"/>
              </a:ext>
            </a:extLst>
          </p:cNvPr>
          <p:cNvSpPr/>
          <p:nvPr/>
        </p:nvSpPr>
        <p:spPr>
          <a:xfrm>
            <a:off x="8068604" y="4310146"/>
            <a:ext cx="1227423" cy="480083"/>
          </a:xfrm>
          <a:prstGeom prst="rect">
            <a:avLst/>
          </a:prstGeom>
          <a:solidFill>
            <a:srgbClr val="38939B">
              <a:lumMod val="75000"/>
            </a:srgbClr>
          </a:solidFill>
          <a:ln>
            <a:noFill/>
          </a:ln>
        </p:spPr>
        <p:txBody>
          <a:bodyPr spcFirstLastPara="1" wrap="square" lIns="121900" tIns="60900" rIns="121900" bIns="60900" anchor="ctr" anchorCtr="1">
            <a:noAutofit/>
          </a:bodyPr>
          <a:lstStyle/>
          <a:p>
            <a:pPr algn="ctr" defTabSz="914377">
              <a:buClr>
                <a:srgbClr val="000000"/>
              </a:buClr>
              <a:buSzPts val="900"/>
            </a:pPr>
            <a:r>
              <a:rPr lang="en-US" sz="900" kern="0">
                <a:solidFill>
                  <a:srgbClr val="FFFFFF"/>
                </a:solidFill>
                <a:latin typeface="Calibri" panose="020F0502020204030204" pitchFamily="34" charset="0"/>
                <a:cs typeface="Calibri" panose="020F0502020204030204" pitchFamily="34" charset="0"/>
                <a:sym typeface="Arial"/>
              </a:rPr>
              <a:t>Aldrin Matriano </a:t>
            </a:r>
          </a:p>
          <a:p>
            <a:pPr algn="ctr" defTabSz="914377">
              <a:buClr>
                <a:srgbClr val="000000"/>
              </a:buClr>
              <a:buSzPts val="900"/>
            </a:pPr>
            <a:r>
              <a:rPr lang="en-US" sz="900" kern="0">
                <a:solidFill>
                  <a:srgbClr val="FFFFFF"/>
                </a:solidFill>
                <a:latin typeface="Calibri" panose="020F0502020204030204" pitchFamily="34" charset="0"/>
                <a:cs typeface="Calibri" panose="020F0502020204030204" pitchFamily="34" charset="0"/>
                <a:sym typeface="Arial"/>
              </a:rPr>
              <a:t>Delivery Lead</a:t>
            </a:r>
          </a:p>
        </p:txBody>
      </p:sp>
      <p:sp>
        <p:nvSpPr>
          <p:cNvPr id="102" name="Rectangle 101">
            <a:extLst>
              <a:ext uri="{FF2B5EF4-FFF2-40B4-BE49-F238E27FC236}">
                <a16:creationId xmlns:a16="http://schemas.microsoft.com/office/drawing/2014/main" id="{6C4B11B7-6DEC-940D-A814-18F9DF34D7FF}"/>
              </a:ext>
            </a:extLst>
          </p:cNvPr>
          <p:cNvSpPr/>
          <p:nvPr/>
        </p:nvSpPr>
        <p:spPr>
          <a:xfrm>
            <a:off x="9401815" y="4310146"/>
            <a:ext cx="1227422" cy="524403"/>
          </a:xfrm>
          <a:prstGeom prst="rect">
            <a:avLst/>
          </a:prstGeom>
          <a:solidFill>
            <a:srgbClr val="38939B">
              <a:lumMod val="75000"/>
            </a:srgbClr>
          </a:solidFill>
          <a:ln>
            <a:noFill/>
          </a:ln>
        </p:spPr>
        <p:txBody>
          <a:bodyPr spcFirstLastPara="1" wrap="square" lIns="121900" tIns="60900" rIns="121900" bIns="60900" anchor="ctr" anchorCtr="1">
            <a:noAutofit/>
          </a:bodyPr>
          <a:lstStyle/>
          <a:p>
            <a:pPr algn="ctr" defTabSz="914377">
              <a:buClr>
                <a:srgbClr val="000000"/>
              </a:buClr>
              <a:buSzPts val="900"/>
            </a:pPr>
            <a:r>
              <a:rPr lang="en-US" sz="900" kern="0">
                <a:solidFill>
                  <a:srgbClr val="FFFFFF"/>
                </a:solidFill>
                <a:latin typeface="Calibri" panose="020F0502020204030204" pitchFamily="34" charset="0"/>
                <a:cs typeface="Calibri" panose="020F0502020204030204" pitchFamily="34" charset="0"/>
                <a:sym typeface="Arial"/>
              </a:rPr>
              <a:t>Christine Vidan </a:t>
            </a:r>
          </a:p>
          <a:p>
            <a:pPr algn="ctr" defTabSz="914377">
              <a:buClr>
                <a:srgbClr val="000000"/>
              </a:buClr>
              <a:buSzPts val="900"/>
            </a:pPr>
            <a:r>
              <a:rPr lang="en-US" sz="900" kern="0">
                <a:solidFill>
                  <a:srgbClr val="FFFFFF"/>
                </a:solidFill>
                <a:latin typeface="Calibri" panose="020F0502020204030204" pitchFamily="34" charset="0"/>
                <a:cs typeface="Calibri" panose="020F0502020204030204" pitchFamily="34" charset="0"/>
                <a:sym typeface="Arial"/>
              </a:rPr>
              <a:t>Tech Support</a:t>
            </a:r>
          </a:p>
        </p:txBody>
      </p:sp>
      <p:sp>
        <p:nvSpPr>
          <p:cNvPr id="103" name="Rectangle 102">
            <a:extLst>
              <a:ext uri="{FF2B5EF4-FFF2-40B4-BE49-F238E27FC236}">
                <a16:creationId xmlns:a16="http://schemas.microsoft.com/office/drawing/2014/main" id="{BB0F248E-F53A-FF7A-1327-5ECE37B68B64}"/>
              </a:ext>
            </a:extLst>
          </p:cNvPr>
          <p:cNvSpPr/>
          <p:nvPr/>
        </p:nvSpPr>
        <p:spPr>
          <a:xfrm>
            <a:off x="9408195" y="4875236"/>
            <a:ext cx="1227422" cy="524403"/>
          </a:xfrm>
          <a:prstGeom prst="rect">
            <a:avLst/>
          </a:prstGeom>
          <a:solidFill>
            <a:srgbClr val="38939B">
              <a:lumMod val="75000"/>
            </a:srgbClr>
          </a:solidFill>
          <a:ln>
            <a:noFill/>
          </a:ln>
        </p:spPr>
        <p:txBody>
          <a:bodyPr spcFirstLastPara="1" wrap="square" lIns="121900" tIns="60900" rIns="121900" bIns="60900" anchor="ctr" anchorCtr="1">
            <a:noAutofit/>
          </a:bodyPr>
          <a:lstStyle/>
          <a:p>
            <a:pPr algn="ctr" defTabSz="914377">
              <a:buClr>
                <a:srgbClr val="000000"/>
              </a:buClr>
              <a:buSzPts val="900"/>
            </a:pPr>
            <a:r>
              <a:rPr lang="en-US" sz="900" kern="0">
                <a:solidFill>
                  <a:srgbClr val="FFFFFF"/>
                </a:solidFill>
                <a:latin typeface="Calibri" panose="020F0502020204030204" pitchFamily="34" charset="0"/>
                <a:cs typeface="Calibri" panose="020F0502020204030204" pitchFamily="34" charset="0"/>
                <a:sym typeface="Arial"/>
              </a:rPr>
              <a:t>Rachel Balag</a:t>
            </a:r>
          </a:p>
          <a:p>
            <a:pPr algn="ctr" defTabSz="914377">
              <a:buClr>
                <a:srgbClr val="000000"/>
              </a:buClr>
              <a:buSzPts val="900"/>
            </a:pPr>
            <a:r>
              <a:rPr lang="en-US" sz="900" kern="0">
                <a:solidFill>
                  <a:srgbClr val="FFFFFF"/>
                </a:solidFill>
                <a:latin typeface="Calibri" panose="020F0502020204030204" pitchFamily="34" charset="0"/>
                <a:cs typeface="Calibri" panose="020F0502020204030204" pitchFamily="34" charset="0"/>
                <a:sym typeface="Arial"/>
              </a:rPr>
              <a:t>Tech Support</a:t>
            </a:r>
          </a:p>
        </p:txBody>
      </p:sp>
      <p:sp>
        <p:nvSpPr>
          <p:cNvPr id="104" name="Rectangle 103">
            <a:extLst>
              <a:ext uri="{FF2B5EF4-FFF2-40B4-BE49-F238E27FC236}">
                <a16:creationId xmlns:a16="http://schemas.microsoft.com/office/drawing/2014/main" id="{EC76B753-EE3F-7E8A-0E73-9DF959BA7F4A}"/>
              </a:ext>
            </a:extLst>
          </p:cNvPr>
          <p:cNvSpPr/>
          <p:nvPr/>
        </p:nvSpPr>
        <p:spPr>
          <a:xfrm>
            <a:off x="6425488" y="2413290"/>
            <a:ext cx="1210490" cy="404229"/>
          </a:xfrm>
          <a:prstGeom prst="rect">
            <a:avLst/>
          </a:prstGeom>
          <a:solidFill>
            <a:srgbClr val="38939B"/>
          </a:solidFill>
          <a:ln w="25400" cap="flat" cmpd="sng" algn="ctr">
            <a:noFill/>
            <a:prstDash val="solid"/>
          </a:ln>
          <a:effectLst/>
        </p:spPr>
        <p:txBody>
          <a:bodyPr lIns="18288" tIns="18288" rIns="18288" bIns="18288" rtlCol="0" anchor="ctr"/>
          <a:lstStyle/>
          <a:p>
            <a:pPr marL="0" marR="0" lvl="0" indent="0" algn="ctr" defTabSz="914377" rtl="0" eaLnBrk="1" fontAlgn="auto" latinLnBrk="0" hangingPunct="1">
              <a:lnSpc>
                <a:spcPct val="100000"/>
              </a:lnSpc>
              <a:spcBef>
                <a:spcPts val="0"/>
              </a:spcBef>
              <a:spcAft>
                <a:spcPts val="0"/>
              </a:spcAft>
              <a:buClr>
                <a:srgbClr val="000000"/>
              </a:buClr>
              <a:buSzPts val="900"/>
              <a:buFont typeface="Arial"/>
              <a:buNone/>
              <a:tabLst/>
              <a:defRPr/>
            </a:pPr>
            <a:r>
              <a:rPr lang="en-US" sz="900" b="1" kern="0">
                <a:solidFill>
                  <a:srgbClr val="FFFFFF"/>
                </a:solidFill>
                <a:latin typeface="Segoe UI"/>
                <a:cs typeface="Calibri" panose="020F0502020204030204" pitchFamily="34" charset="0"/>
                <a:sym typeface="Arial"/>
              </a:rPr>
              <a:t>Raj Raman</a:t>
            </a:r>
            <a:endParaRPr kumimoji="0" lang="en-US" sz="900" b="1" i="0" u="none" strike="noStrike" kern="0" cap="none" spc="0" normalizeH="0" baseline="0" noProof="0">
              <a:ln>
                <a:noFill/>
              </a:ln>
              <a:solidFill>
                <a:srgbClr val="FFFFFF"/>
              </a:solidFill>
              <a:effectLst/>
              <a:uLnTx/>
              <a:uFillTx/>
              <a:latin typeface="Segoe UI"/>
              <a:ea typeface="+mn-ea"/>
              <a:cs typeface="Calibri" panose="020F0502020204030204" pitchFamily="34" charset="0"/>
              <a:sym typeface="Arial"/>
            </a:endParaRPr>
          </a:p>
          <a:p>
            <a:pPr marL="0" marR="0" lvl="0" indent="0" algn="ctr" defTabSz="914377" rtl="0" eaLnBrk="1" fontAlgn="auto" latinLnBrk="0" hangingPunct="1">
              <a:lnSpc>
                <a:spcPct val="100000"/>
              </a:lnSpc>
              <a:spcBef>
                <a:spcPts val="0"/>
              </a:spcBef>
              <a:spcAft>
                <a:spcPts val="0"/>
              </a:spcAft>
              <a:buClr>
                <a:srgbClr val="000000"/>
              </a:buClr>
              <a:buSzPts val="900"/>
              <a:buFont typeface="Arial"/>
              <a:buNone/>
              <a:tabLst/>
              <a:defRPr/>
            </a:pPr>
            <a:r>
              <a:rPr kumimoji="0" lang="en-US" sz="900" i="1" u="none" strike="noStrike" kern="0" cap="none" spc="0" normalizeH="0" baseline="0" noProof="0">
                <a:ln>
                  <a:noFill/>
                </a:ln>
                <a:solidFill>
                  <a:srgbClr val="FFFFFF"/>
                </a:solidFill>
                <a:effectLst/>
                <a:uLnTx/>
                <a:uFillTx/>
                <a:latin typeface="Segoe UI"/>
                <a:ea typeface="+mn-ea"/>
                <a:cs typeface="Calibri" panose="020F0502020204030204" pitchFamily="34" charset="0"/>
                <a:sym typeface="Arial"/>
              </a:rPr>
              <a:t>Client Partner (USA)</a:t>
            </a:r>
            <a:endParaRPr kumimoji="0" lang="en-US" sz="900" i="1" u="none" strike="noStrike" kern="0" cap="none" spc="0" normalizeH="0" baseline="0" noProof="0">
              <a:ln>
                <a:noFill/>
              </a:ln>
              <a:solidFill>
                <a:srgbClr val="000000"/>
              </a:solidFill>
              <a:effectLst/>
              <a:uLnTx/>
              <a:uFillTx/>
              <a:latin typeface="Segoe UI"/>
              <a:ea typeface="+mn-ea"/>
              <a:cs typeface="Calibri" panose="020F0502020204030204" pitchFamily="34" charset="0"/>
              <a:sym typeface="Arial"/>
            </a:endParaRPr>
          </a:p>
        </p:txBody>
      </p:sp>
      <p:sp>
        <p:nvSpPr>
          <p:cNvPr id="105" name="Rectangle 104">
            <a:extLst>
              <a:ext uri="{FF2B5EF4-FFF2-40B4-BE49-F238E27FC236}">
                <a16:creationId xmlns:a16="http://schemas.microsoft.com/office/drawing/2014/main" id="{F996DD41-2FA4-0169-EBA9-9ED82AC43DF8}"/>
              </a:ext>
            </a:extLst>
          </p:cNvPr>
          <p:cNvSpPr/>
          <p:nvPr/>
        </p:nvSpPr>
        <p:spPr>
          <a:xfrm>
            <a:off x="6345226" y="4741592"/>
            <a:ext cx="1382204" cy="360160"/>
          </a:xfrm>
          <a:prstGeom prst="rect">
            <a:avLst/>
          </a:prstGeom>
          <a:solidFill>
            <a:srgbClr val="38939B"/>
          </a:solidFill>
          <a:ln>
            <a:noFill/>
          </a:ln>
        </p:spPr>
        <p:txBody>
          <a:bodyPr spcFirstLastPara="1" wrap="square" lIns="121900" tIns="60900" rIns="121900" bIns="60900" anchor="ctr" anchorCtr="1">
            <a:noAutofit/>
          </a:bodyPr>
          <a:lstStyle/>
          <a:p>
            <a:pPr marL="0" marR="0" lvl="0" indent="0" algn="ctr" defTabSz="914377" rtl="0" eaLnBrk="1" fontAlgn="auto" latinLnBrk="0" hangingPunct="1">
              <a:lnSpc>
                <a:spcPct val="100000"/>
              </a:lnSpc>
              <a:spcBef>
                <a:spcPts val="0"/>
              </a:spcBef>
              <a:spcAft>
                <a:spcPts val="0"/>
              </a:spcAft>
              <a:buClr>
                <a:srgbClr val="000000"/>
              </a:buClr>
              <a:buSzPts val="900"/>
              <a:buFont typeface="Arial"/>
              <a:buNone/>
              <a:tabLst/>
              <a:defRPr/>
            </a:pPr>
            <a:r>
              <a:rPr kumimoji="0" lang="en-US" sz="900" i="0" u="none" strike="noStrike" kern="0" cap="none" spc="0" normalizeH="0" baseline="0" noProof="0">
                <a:ln>
                  <a:noFill/>
                </a:ln>
                <a:solidFill>
                  <a:srgbClr val="FFFFFF"/>
                </a:solidFill>
                <a:effectLst/>
                <a:uLnTx/>
                <a:uFillTx/>
                <a:latin typeface="Segoe UI"/>
                <a:ea typeface="+mn-ea"/>
                <a:cs typeface="Calibri" panose="020F0502020204030204" pitchFamily="34" charset="0"/>
                <a:sym typeface="Arial"/>
              </a:rPr>
              <a:t>Ravi S.</a:t>
            </a:r>
          </a:p>
          <a:p>
            <a:pPr marL="0" marR="0" lvl="0" indent="0" algn="ctr" defTabSz="914377" rtl="0" eaLnBrk="1" fontAlgn="auto" latinLnBrk="0" hangingPunct="1">
              <a:lnSpc>
                <a:spcPct val="100000"/>
              </a:lnSpc>
              <a:spcBef>
                <a:spcPts val="0"/>
              </a:spcBef>
              <a:spcAft>
                <a:spcPts val="0"/>
              </a:spcAft>
              <a:buClr>
                <a:srgbClr val="000000"/>
              </a:buClr>
              <a:buSzPts val="900"/>
              <a:buFont typeface="Arial"/>
              <a:buNone/>
              <a:tabLst/>
              <a:defRPr/>
            </a:pPr>
            <a:r>
              <a:rPr kumimoji="0" lang="en-US" sz="900" i="1" u="none" strike="noStrike" kern="0" cap="none" spc="0" normalizeH="0" baseline="0" noProof="0" err="1">
                <a:ln>
                  <a:noFill/>
                </a:ln>
                <a:solidFill>
                  <a:srgbClr val="FFFFFF"/>
                </a:solidFill>
                <a:effectLst/>
                <a:uLnTx/>
                <a:uFillTx/>
                <a:latin typeface="Segoe UI"/>
                <a:ea typeface="+mn-ea"/>
                <a:cs typeface="Calibri" panose="020F0502020204030204" pitchFamily="34" charset="0"/>
                <a:sym typeface="Arial"/>
              </a:rPr>
              <a:t>.Net</a:t>
            </a:r>
            <a:r>
              <a:rPr kumimoji="0" lang="en-US" sz="900" i="1" u="none" strike="noStrike" kern="0" cap="none" spc="0" normalizeH="0" baseline="0" noProof="0">
                <a:ln>
                  <a:noFill/>
                </a:ln>
                <a:solidFill>
                  <a:srgbClr val="FFFFFF"/>
                </a:solidFill>
                <a:effectLst/>
                <a:uLnTx/>
                <a:uFillTx/>
                <a:latin typeface="Segoe UI"/>
                <a:ea typeface="+mn-ea"/>
                <a:cs typeface="Calibri" panose="020F0502020204030204" pitchFamily="34" charset="0"/>
                <a:sym typeface="Arial"/>
              </a:rPr>
              <a:t> Lead</a:t>
            </a:r>
            <a:endParaRPr kumimoji="0" lang="en-US" sz="900" i="1" u="none" strike="noStrike" kern="0" cap="none" spc="0" normalizeH="0" baseline="0" noProof="0">
              <a:ln>
                <a:noFill/>
              </a:ln>
              <a:solidFill>
                <a:srgbClr val="000000"/>
              </a:solidFill>
              <a:effectLst/>
              <a:uLnTx/>
              <a:uFillTx/>
              <a:latin typeface="Segoe UI"/>
              <a:ea typeface="+mn-ea"/>
              <a:cs typeface="Calibri" panose="020F0502020204030204" pitchFamily="34" charset="0"/>
              <a:sym typeface="Arial"/>
            </a:endParaRPr>
          </a:p>
        </p:txBody>
      </p:sp>
      <p:sp>
        <p:nvSpPr>
          <p:cNvPr id="106" name="Rectangle 105">
            <a:extLst>
              <a:ext uri="{FF2B5EF4-FFF2-40B4-BE49-F238E27FC236}">
                <a16:creationId xmlns:a16="http://schemas.microsoft.com/office/drawing/2014/main" id="{CAA453DE-28F3-3DA1-A5EE-4365D2BE6879}"/>
              </a:ext>
            </a:extLst>
          </p:cNvPr>
          <p:cNvSpPr/>
          <p:nvPr/>
        </p:nvSpPr>
        <p:spPr>
          <a:xfrm>
            <a:off x="4818358" y="4935915"/>
            <a:ext cx="1344702" cy="1005525"/>
          </a:xfrm>
          <a:prstGeom prst="rect">
            <a:avLst/>
          </a:prstGeom>
          <a:solidFill>
            <a:srgbClr val="38939B"/>
          </a:solidFill>
          <a:ln>
            <a:noFill/>
          </a:ln>
        </p:spPr>
        <p:txBody>
          <a:bodyPr spcFirstLastPara="1" wrap="square" lIns="121900" tIns="60900" rIns="121900" bIns="60900" anchor="ctr" anchorCtr="1">
            <a:noAutofit/>
          </a:bodyPr>
          <a:lstStyle/>
          <a:p>
            <a:pPr marL="0" marR="0" lvl="0" indent="0" algn="ctr" defTabSz="914377" rtl="0" eaLnBrk="1" fontAlgn="auto" latinLnBrk="0" hangingPunct="1">
              <a:lnSpc>
                <a:spcPct val="100000"/>
              </a:lnSpc>
              <a:spcBef>
                <a:spcPts val="0"/>
              </a:spcBef>
              <a:spcAft>
                <a:spcPts val="0"/>
              </a:spcAft>
              <a:buClr>
                <a:srgbClr val="000000"/>
              </a:buClr>
              <a:buSzPts val="900"/>
              <a:buFont typeface="Arial"/>
              <a:buNone/>
              <a:tabLst/>
              <a:defRPr/>
            </a:pPr>
            <a:r>
              <a:rPr kumimoji="0" lang="en-US" sz="900" i="0" u="none" strike="noStrike" kern="0" cap="none" spc="0" normalizeH="0" baseline="0" noProof="0">
                <a:ln>
                  <a:noFill/>
                </a:ln>
                <a:solidFill>
                  <a:srgbClr val="FFFFFF"/>
                </a:solidFill>
                <a:effectLst/>
                <a:uLnTx/>
                <a:uFillTx/>
                <a:latin typeface="Segoe UI"/>
                <a:ea typeface="+mn-ea"/>
                <a:cs typeface="Calibri" panose="020F0502020204030204" pitchFamily="34" charset="0"/>
                <a:sym typeface="Arial"/>
              </a:rPr>
              <a:t>Raghavendra C N</a:t>
            </a:r>
          </a:p>
          <a:p>
            <a:pPr marL="0" marR="0" lvl="0" indent="0" algn="ctr" defTabSz="914377" rtl="0" eaLnBrk="1" fontAlgn="auto" latinLnBrk="0" hangingPunct="1">
              <a:lnSpc>
                <a:spcPct val="100000"/>
              </a:lnSpc>
              <a:spcBef>
                <a:spcPts val="0"/>
              </a:spcBef>
              <a:spcAft>
                <a:spcPts val="0"/>
              </a:spcAft>
              <a:buClr>
                <a:srgbClr val="000000"/>
              </a:buClr>
              <a:buSzPts val="900"/>
              <a:buFont typeface="Arial"/>
              <a:buNone/>
              <a:tabLst/>
              <a:defRPr/>
            </a:pPr>
            <a:r>
              <a:rPr lang="en-US" sz="900" kern="0">
                <a:solidFill>
                  <a:srgbClr val="FFFFFF"/>
                </a:solidFill>
                <a:latin typeface="Segoe UI"/>
                <a:cs typeface="Calibri" panose="020F0502020204030204" pitchFamily="34" charset="0"/>
                <a:sym typeface="Arial"/>
              </a:rPr>
              <a:t>Praveen Yadav M.</a:t>
            </a:r>
          </a:p>
          <a:p>
            <a:pPr marL="0" marR="0" lvl="0" indent="0" algn="ctr" defTabSz="914377" rtl="0" eaLnBrk="1" fontAlgn="auto" latinLnBrk="0" hangingPunct="1">
              <a:lnSpc>
                <a:spcPct val="100000"/>
              </a:lnSpc>
              <a:spcBef>
                <a:spcPts val="0"/>
              </a:spcBef>
              <a:spcAft>
                <a:spcPts val="0"/>
              </a:spcAft>
              <a:buClr>
                <a:srgbClr val="000000"/>
              </a:buClr>
              <a:buSzPts val="900"/>
              <a:buFont typeface="Arial"/>
              <a:buNone/>
              <a:tabLst/>
              <a:defRPr/>
            </a:pPr>
            <a:r>
              <a:rPr kumimoji="0" lang="en-US" sz="900" i="0" u="none" strike="noStrike" kern="0" cap="none" spc="0" normalizeH="0" baseline="0" noProof="0">
                <a:ln>
                  <a:noFill/>
                </a:ln>
                <a:solidFill>
                  <a:srgbClr val="FFFFFF"/>
                </a:solidFill>
                <a:effectLst/>
                <a:uLnTx/>
                <a:uFillTx/>
                <a:latin typeface="Segoe UI"/>
                <a:ea typeface="+mn-ea"/>
                <a:cs typeface="Calibri" panose="020F0502020204030204" pitchFamily="34" charset="0"/>
                <a:sym typeface="Arial"/>
              </a:rPr>
              <a:t>Ma</a:t>
            </a:r>
            <a:r>
              <a:rPr lang="en-US" sz="900" kern="0" err="1">
                <a:solidFill>
                  <a:srgbClr val="FFFFFF"/>
                </a:solidFill>
                <a:latin typeface="Segoe UI"/>
                <a:cs typeface="Calibri" panose="020F0502020204030204" pitchFamily="34" charset="0"/>
                <a:sym typeface="Arial"/>
              </a:rPr>
              <a:t>jid</a:t>
            </a:r>
            <a:r>
              <a:rPr lang="en-US" sz="900" kern="0">
                <a:solidFill>
                  <a:srgbClr val="FFFFFF"/>
                </a:solidFill>
                <a:latin typeface="Segoe UI"/>
                <a:cs typeface="Calibri" panose="020F0502020204030204" pitchFamily="34" charset="0"/>
                <a:sym typeface="Arial"/>
              </a:rPr>
              <a:t> Husain C.</a:t>
            </a:r>
          </a:p>
          <a:p>
            <a:pPr marL="0" marR="0" lvl="0" indent="0" algn="ctr" defTabSz="914377" rtl="0" eaLnBrk="1" fontAlgn="auto" latinLnBrk="0" hangingPunct="1">
              <a:lnSpc>
                <a:spcPct val="100000"/>
              </a:lnSpc>
              <a:spcBef>
                <a:spcPts val="0"/>
              </a:spcBef>
              <a:spcAft>
                <a:spcPts val="0"/>
              </a:spcAft>
              <a:buClr>
                <a:srgbClr val="000000"/>
              </a:buClr>
              <a:buSzPts val="900"/>
              <a:buFont typeface="Arial"/>
              <a:buNone/>
              <a:tabLst/>
              <a:defRPr/>
            </a:pPr>
            <a:r>
              <a:rPr lang="en-US" sz="900" kern="0" err="1">
                <a:solidFill>
                  <a:srgbClr val="FFFFFF"/>
                </a:solidFill>
                <a:latin typeface="Segoe UI"/>
                <a:cs typeface="Calibri" panose="020F0502020204030204" pitchFamily="34" charset="0"/>
                <a:sym typeface="Arial"/>
              </a:rPr>
              <a:t>Anuragapriya</a:t>
            </a:r>
            <a:r>
              <a:rPr lang="en-US" sz="900" kern="0">
                <a:solidFill>
                  <a:srgbClr val="FFFFFF"/>
                </a:solidFill>
                <a:latin typeface="Segoe UI"/>
                <a:cs typeface="Calibri" panose="020F0502020204030204" pitchFamily="34" charset="0"/>
                <a:sym typeface="Arial"/>
              </a:rPr>
              <a:t> M.</a:t>
            </a:r>
          </a:p>
          <a:p>
            <a:pPr marL="0" marR="0" lvl="0" indent="0" algn="ctr" defTabSz="914377" rtl="0" eaLnBrk="1" fontAlgn="auto" latinLnBrk="0" hangingPunct="1">
              <a:lnSpc>
                <a:spcPct val="100000"/>
              </a:lnSpc>
              <a:spcBef>
                <a:spcPts val="0"/>
              </a:spcBef>
              <a:spcAft>
                <a:spcPts val="0"/>
              </a:spcAft>
              <a:buClr>
                <a:srgbClr val="000000"/>
              </a:buClr>
              <a:buSzPts val="900"/>
              <a:buFont typeface="Arial"/>
              <a:buNone/>
              <a:tabLst/>
              <a:defRPr/>
            </a:pPr>
            <a:r>
              <a:rPr kumimoji="0" lang="en-US" sz="900" i="0" u="none" strike="noStrike" kern="0" cap="none" spc="0" normalizeH="0" baseline="0" noProof="0">
                <a:ln>
                  <a:noFill/>
                </a:ln>
                <a:solidFill>
                  <a:srgbClr val="FFFFFF"/>
                </a:solidFill>
                <a:effectLst/>
                <a:uLnTx/>
                <a:uFillTx/>
                <a:latin typeface="Segoe UI"/>
                <a:ea typeface="+mn-ea"/>
                <a:cs typeface="Calibri" panose="020F0502020204030204" pitchFamily="34" charset="0"/>
                <a:sym typeface="Arial"/>
              </a:rPr>
              <a:t>Boom Joshi</a:t>
            </a:r>
          </a:p>
          <a:p>
            <a:pPr marL="0" marR="0" lvl="0" indent="0" algn="ctr" defTabSz="914377" rtl="0" eaLnBrk="1" fontAlgn="auto" latinLnBrk="0" hangingPunct="1">
              <a:lnSpc>
                <a:spcPct val="100000"/>
              </a:lnSpc>
              <a:spcBef>
                <a:spcPts val="0"/>
              </a:spcBef>
              <a:spcAft>
                <a:spcPts val="0"/>
              </a:spcAft>
              <a:buClr>
                <a:srgbClr val="000000"/>
              </a:buClr>
              <a:buSzPts val="900"/>
              <a:buFont typeface="Arial"/>
              <a:buNone/>
              <a:tabLst/>
              <a:defRPr/>
            </a:pPr>
            <a:r>
              <a:rPr kumimoji="0" lang="en-US" sz="900" i="1" u="none" strike="noStrike" kern="0" cap="none" spc="0" normalizeH="0" baseline="0" noProof="0" err="1">
                <a:ln>
                  <a:noFill/>
                </a:ln>
                <a:solidFill>
                  <a:srgbClr val="FFFFFF"/>
                </a:solidFill>
                <a:effectLst/>
                <a:uLnTx/>
                <a:uFillTx/>
                <a:latin typeface="Segoe UI"/>
                <a:ea typeface="+mn-ea"/>
                <a:cs typeface="Calibri" panose="020F0502020204030204" pitchFamily="34" charset="0"/>
                <a:sym typeface="Arial"/>
              </a:rPr>
              <a:t>.Net</a:t>
            </a:r>
            <a:r>
              <a:rPr kumimoji="0" lang="en-US" sz="900" i="1" u="none" strike="noStrike" kern="0" cap="none" spc="0" normalizeH="0" baseline="0" noProof="0">
                <a:ln>
                  <a:noFill/>
                </a:ln>
                <a:solidFill>
                  <a:srgbClr val="FFFFFF"/>
                </a:solidFill>
                <a:effectLst/>
                <a:uLnTx/>
                <a:uFillTx/>
                <a:latin typeface="Segoe UI"/>
                <a:ea typeface="+mn-ea"/>
                <a:cs typeface="Calibri" panose="020F0502020204030204" pitchFamily="34" charset="0"/>
                <a:sym typeface="Arial"/>
              </a:rPr>
              <a:t> Developers</a:t>
            </a:r>
            <a:endParaRPr kumimoji="0" lang="en-US" sz="900" i="1" u="none" strike="noStrike" kern="0" cap="none" spc="0" normalizeH="0" baseline="0" noProof="0">
              <a:ln>
                <a:noFill/>
              </a:ln>
              <a:solidFill>
                <a:srgbClr val="000000"/>
              </a:solidFill>
              <a:effectLst/>
              <a:uLnTx/>
              <a:uFillTx/>
              <a:latin typeface="Segoe UI"/>
              <a:ea typeface="+mn-ea"/>
              <a:cs typeface="Calibri" panose="020F0502020204030204" pitchFamily="34" charset="0"/>
              <a:sym typeface="Arial"/>
            </a:endParaRPr>
          </a:p>
        </p:txBody>
      </p:sp>
    </p:spTree>
    <p:extLst>
      <p:ext uri="{BB962C8B-B14F-4D97-AF65-F5344CB8AC3E}">
        <p14:creationId xmlns:p14="http://schemas.microsoft.com/office/powerpoint/2010/main" val="3346931191"/>
      </p:ext>
    </p:extLst>
  </p:cSld>
  <p:clrMapOvr>
    <a:masterClrMapping/>
  </p:clrMapOvr>
  <p:transition spd="med">
    <p:wipe dir="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3D5D67-52E0-D0FF-0EAD-D01218E5A702}"/>
              </a:ext>
            </a:extLst>
          </p:cNvPr>
          <p:cNvSpPr>
            <a:spLocks noGrp="1"/>
          </p:cNvSpPr>
          <p:nvPr>
            <p:ph type="title"/>
          </p:nvPr>
        </p:nvSpPr>
        <p:spPr>
          <a:xfrm>
            <a:off x="199572" y="0"/>
            <a:ext cx="12192000" cy="1005840"/>
          </a:xfrm>
        </p:spPr>
        <p:txBody>
          <a:bodyPr/>
          <a:lstStyle/>
          <a:p>
            <a:r>
              <a:rPr lang="en-US"/>
              <a:t>Project Governance – Steering Committee and Leadership Team</a:t>
            </a:r>
          </a:p>
        </p:txBody>
      </p:sp>
      <p:sp>
        <p:nvSpPr>
          <p:cNvPr id="4" name="Slide Number Placeholder 3">
            <a:extLst>
              <a:ext uri="{FF2B5EF4-FFF2-40B4-BE49-F238E27FC236}">
                <a16:creationId xmlns:a16="http://schemas.microsoft.com/office/drawing/2014/main" id="{993BB55F-3C08-F165-1AFF-5DAA2D8B92E1}"/>
              </a:ext>
            </a:extLst>
          </p:cNvPr>
          <p:cNvSpPr>
            <a:spLocks noGrp="1"/>
          </p:cNvSpPr>
          <p:nvPr>
            <p:ph type="sldNum" sz="quarter" idx="4"/>
          </p:nvPr>
        </p:nvSpPr>
        <p:spPr/>
        <p:txBody>
          <a:bodyPr/>
          <a:lstStyle/>
          <a:p>
            <a:pPr fontAlgn="base">
              <a:spcBef>
                <a:spcPct val="0"/>
              </a:spcBef>
              <a:spcAft>
                <a:spcPct val="0"/>
              </a:spcAft>
            </a:pPr>
            <a:fld id="{FAD7BA16-B2D5-D54C-893C-26B8E5DA63D8}" type="slidenum">
              <a:rPr lang="en-US" smtClean="0">
                <a:cs typeface="Arial" charset="0"/>
              </a:rPr>
              <a:pPr fontAlgn="base">
                <a:spcBef>
                  <a:spcPct val="0"/>
                </a:spcBef>
                <a:spcAft>
                  <a:spcPct val="0"/>
                </a:spcAft>
              </a:pPr>
              <a:t>6</a:t>
            </a:fld>
            <a:endParaRPr lang="en-US">
              <a:cs typeface="Arial" charset="0"/>
            </a:endParaRPr>
          </a:p>
        </p:txBody>
      </p:sp>
      <p:graphicFrame>
        <p:nvGraphicFramePr>
          <p:cNvPr id="5" name="Table 4">
            <a:extLst>
              <a:ext uri="{FF2B5EF4-FFF2-40B4-BE49-F238E27FC236}">
                <a16:creationId xmlns:a16="http://schemas.microsoft.com/office/drawing/2014/main" id="{2A4F51E3-D5C4-8318-B230-EC42B6AB9B5F}"/>
              </a:ext>
            </a:extLst>
          </p:cNvPr>
          <p:cNvGraphicFramePr>
            <a:graphicFrameLocks noGrp="1"/>
          </p:cNvGraphicFramePr>
          <p:nvPr>
            <p:extLst>
              <p:ext uri="{D42A27DB-BD31-4B8C-83A1-F6EECF244321}">
                <p14:modId xmlns:p14="http://schemas.microsoft.com/office/powerpoint/2010/main" val="1062063401"/>
              </p:ext>
            </p:extLst>
          </p:nvPr>
        </p:nvGraphicFramePr>
        <p:xfrm>
          <a:off x="344784" y="1435086"/>
          <a:ext cx="11502431" cy="3987828"/>
        </p:xfrm>
        <a:graphic>
          <a:graphicData uri="http://schemas.openxmlformats.org/drawingml/2006/table">
            <a:tbl>
              <a:tblPr firstRow="1" bandRow="1">
                <a:tableStyleId>{5C22544A-7EE6-4342-B048-85BDC9FD1C3A}</a:tableStyleId>
              </a:tblPr>
              <a:tblGrid>
                <a:gridCol w="1333458">
                  <a:extLst>
                    <a:ext uri="{9D8B030D-6E8A-4147-A177-3AD203B41FA5}">
                      <a16:colId xmlns:a16="http://schemas.microsoft.com/office/drawing/2014/main" val="1543853151"/>
                    </a:ext>
                  </a:extLst>
                </a:gridCol>
                <a:gridCol w="824818">
                  <a:extLst>
                    <a:ext uri="{9D8B030D-6E8A-4147-A177-3AD203B41FA5}">
                      <a16:colId xmlns:a16="http://schemas.microsoft.com/office/drawing/2014/main" val="1814206536"/>
                    </a:ext>
                  </a:extLst>
                </a:gridCol>
                <a:gridCol w="1331839">
                  <a:extLst>
                    <a:ext uri="{9D8B030D-6E8A-4147-A177-3AD203B41FA5}">
                      <a16:colId xmlns:a16="http://schemas.microsoft.com/office/drawing/2014/main" val="3194529674"/>
                    </a:ext>
                  </a:extLst>
                </a:gridCol>
                <a:gridCol w="6817259">
                  <a:extLst>
                    <a:ext uri="{9D8B030D-6E8A-4147-A177-3AD203B41FA5}">
                      <a16:colId xmlns:a16="http://schemas.microsoft.com/office/drawing/2014/main" val="947096574"/>
                    </a:ext>
                  </a:extLst>
                </a:gridCol>
                <a:gridCol w="1195057">
                  <a:extLst>
                    <a:ext uri="{9D8B030D-6E8A-4147-A177-3AD203B41FA5}">
                      <a16:colId xmlns:a16="http://schemas.microsoft.com/office/drawing/2014/main" val="4262107247"/>
                    </a:ext>
                  </a:extLst>
                </a:gridCol>
              </a:tblGrid>
              <a:tr h="370840">
                <a:tc>
                  <a:txBody>
                    <a:bodyPr/>
                    <a:lstStyle/>
                    <a:p>
                      <a:r>
                        <a:rPr lang="en-US" sz="1050" dirty="0"/>
                        <a:t>Name</a:t>
                      </a:r>
                    </a:p>
                  </a:txBody>
                  <a:tcPr>
                    <a:solidFill>
                      <a:schemeClr val="accent1">
                        <a:lumMod val="50000"/>
                      </a:schemeClr>
                    </a:solidFill>
                  </a:tcPr>
                </a:tc>
                <a:tc>
                  <a:txBody>
                    <a:bodyPr/>
                    <a:lstStyle/>
                    <a:p>
                      <a:r>
                        <a:rPr lang="en-US" sz="1050" dirty="0"/>
                        <a:t>Team</a:t>
                      </a:r>
                    </a:p>
                  </a:txBody>
                  <a:tcPr>
                    <a:solidFill>
                      <a:schemeClr val="accent1">
                        <a:lumMod val="50000"/>
                      </a:schemeClr>
                    </a:solidFill>
                  </a:tcPr>
                </a:tc>
                <a:tc>
                  <a:txBody>
                    <a:bodyPr/>
                    <a:lstStyle/>
                    <a:p>
                      <a:r>
                        <a:rPr lang="en-US" sz="1050" dirty="0"/>
                        <a:t>Role</a:t>
                      </a:r>
                    </a:p>
                  </a:txBody>
                  <a:tcPr>
                    <a:solidFill>
                      <a:schemeClr val="accent1">
                        <a:lumMod val="50000"/>
                      </a:schemeClr>
                    </a:solidFill>
                  </a:tcPr>
                </a:tc>
                <a:tc>
                  <a:txBody>
                    <a:bodyPr/>
                    <a:lstStyle/>
                    <a:p>
                      <a:r>
                        <a:rPr lang="en-US" sz="1050" dirty="0"/>
                        <a:t>Role Description</a:t>
                      </a:r>
                    </a:p>
                  </a:txBody>
                  <a:tcPr>
                    <a:solidFill>
                      <a:schemeClr val="accent1">
                        <a:lumMod val="50000"/>
                      </a:schemeClr>
                    </a:solidFill>
                  </a:tcPr>
                </a:tc>
                <a:tc>
                  <a:txBody>
                    <a:bodyPr/>
                    <a:lstStyle/>
                    <a:p>
                      <a:r>
                        <a:rPr lang="en-US" sz="1050" dirty="0"/>
                        <a:t>Expected Commitment %</a:t>
                      </a:r>
                    </a:p>
                  </a:txBody>
                  <a:tcPr>
                    <a:solidFill>
                      <a:schemeClr val="accent1">
                        <a:lumMod val="50000"/>
                      </a:schemeClr>
                    </a:solidFill>
                  </a:tcPr>
                </a:tc>
                <a:extLst>
                  <a:ext uri="{0D108BD9-81ED-4DB2-BD59-A6C34878D82A}">
                    <a16:rowId xmlns:a16="http://schemas.microsoft.com/office/drawing/2014/main" val="2329281474"/>
                  </a:ext>
                </a:extLst>
              </a:tr>
              <a:tr h="370840">
                <a:tc>
                  <a:txBody>
                    <a:bodyPr/>
                    <a:lstStyle/>
                    <a:p>
                      <a:r>
                        <a:rPr lang="en-US" sz="1000" dirty="0">
                          <a:latin typeface="+mn-lt"/>
                        </a:rPr>
                        <a:t>Michelle Musgrove</a:t>
                      </a:r>
                    </a:p>
                  </a:txBody>
                  <a:tcPr anchor="ctr"/>
                </a:tc>
                <a:tc>
                  <a:txBody>
                    <a:bodyPr/>
                    <a:lstStyle/>
                    <a:p>
                      <a:r>
                        <a:rPr lang="en-US" sz="1000" dirty="0">
                          <a:latin typeface="+mn-lt"/>
                        </a:rPr>
                        <a:t>BU</a:t>
                      </a:r>
                    </a:p>
                  </a:txBody>
                  <a:tcPr anchor="ctr"/>
                </a:tc>
                <a:tc>
                  <a:txBody>
                    <a:bodyPr/>
                    <a:lstStyle/>
                    <a:p>
                      <a:r>
                        <a:rPr lang="en-US" sz="1000" dirty="0">
                          <a:latin typeface="+mn-lt"/>
                        </a:rPr>
                        <a:t>Business Sponsor</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latin typeface="+mn-lt"/>
                        </a:rPr>
                        <a:t>Define project vision, serve as project champion and forth-level point of escalation for project issues.</a:t>
                      </a:r>
                    </a:p>
                  </a:txBody>
                  <a:tcPr/>
                </a:tc>
                <a:tc>
                  <a:txBody>
                    <a:bodyPr/>
                    <a:lstStyle/>
                    <a:p>
                      <a:pPr algn="ctr"/>
                      <a:r>
                        <a:rPr lang="en-US" sz="1000" dirty="0">
                          <a:latin typeface="+mn-lt"/>
                        </a:rPr>
                        <a:t>&lt;2%</a:t>
                      </a:r>
                    </a:p>
                  </a:txBody>
                  <a:tcPr anchor="ctr"/>
                </a:tc>
                <a:extLst>
                  <a:ext uri="{0D108BD9-81ED-4DB2-BD59-A6C34878D82A}">
                    <a16:rowId xmlns:a16="http://schemas.microsoft.com/office/drawing/2014/main" val="1545465782"/>
                  </a:ext>
                </a:extLst>
              </a:tr>
              <a:tr h="370840">
                <a:tc>
                  <a:txBody>
                    <a:bodyPr/>
                    <a:lstStyle/>
                    <a:p>
                      <a:r>
                        <a:rPr lang="en-US" sz="1000" dirty="0">
                          <a:latin typeface="+mn-lt"/>
                        </a:rPr>
                        <a:t>Gabby Salvador</a:t>
                      </a:r>
                    </a:p>
                  </a:txBody>
                  <a:tcPr anchor="ctr"/>
                </a:tc>
                <a:tc>
                  <a:txBody>
                    <a:bodyPr/>
                    <a:lstStyle/>
                    <a:p>
                      <a:r>
                        <a:rPr lang="en-US" sz="1000" dirty="0">
                          <a:latin typeface="+mn-lt"/>
                        </a:rPr>
                        <a:t>BU</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kern="1200" dirty="0">
                          <a:solidFill>
                            <a:schemeClr val="dk1"/>
                          </a:solidFill>
                          <a:latin typeface="+mn-lt"/>
                          <a:ea typeface="+mn-ea"/>
                          <a:cs typeface="+mn-cs"/>
                          <a:sym typeface="Calibri"/>
                        </a:rPr>
                        <a:t>Business Functional</a:t>
                      </a:r>
                      <a:r>
                        <a:rPr lang="en-US" sz="1000" kern="1200" dirty="0">
                          <a:solidFill>
                            <a:schemeClr val="dk1"/>
                          </a:solidFill>
                          <a:latin typeface="+mn-lt"/>
                          <a:ea typeface="+mn-ea"/>
                          <a:cs typeface="+mn-cs"/>
                        </a:rPr>
                        <a:t> </a:t>
                      </a:r>
                      <a:r>
                        <a:rPr lang="en-US" sz="1000" kern="1200" dirty="0">
                          <a:solidFill>
                            <a:schemeClr val="dk1"/>
                          </a:solidFill>
                          <a:latin typeface="+mn-lt"/>
                          <a:ea typeface="+mn-ea"/>
                          <a:cs typeface="+mn-cs"/>
                          <a:sym typeface="Calibri"/>
                        </a:rPr>
                        <a:t> Lead</a:t>
                      </a:r>
                    </a:p>
                  </a:txBody>
                  <a:tcPr/>
                </a:tc>
                <a:tc>
                  <a:txBody>
                    <a:bodyPr/>
                    <a:lstStyle/>
                    <a:p>
                      <a:pPr marL="0" algn="l" defTabSz="914400" rtl="0" eaLnBrk="1" latinLnBrk="0" hangingPunct="1"/>
                      <a:r>
                        <a:rPr lang="en-US" sz="1000" kern="1200" dirty="0">
                          <a:solidFill>
                            <a:schemeClr val="dk1"/>
                          </a:solidFill>
                          <a:latin typeface="+mn-lt"/>
                          <a:ea typeface="+mn-ea"/>
                          <a:cs typeface="+mn-cs"/>
                        </a:rPr>
                        <a:t>Responsible and accountable for the achieving the business outcomes defined within the project scope. Collaborates closely with cross-functional teams, senior leadership, and external partners to ensure successful execution of the project.</a:t>
                      </a:r>
                    </a:p>
                  </a:txBody>
                  <a:tcPr/>
                </a:tc>
                <a:tc>
                  <a:txBody>
                    <a:bodyPr/>
                    <a:lstStyle/>
                    <a:p>
                      <a:pPr algn="ctr"/>
                      <a:r>
                        <a:rPr lang="en-US" sz="1000" dirty="0">
                          <a:latin typeface="+mn-lt"/>
                        </a:rPr>
                        <a:t>50%</a:t>
                      </a:r>
                    </a:p>
                  </a:txBody>
                  <a:tcPr anchor="ctr"/>
                </a:tc>
                <a:extLst>
                  <a:ext uri="{0D108BD9-81ED-4DB2-BD59-A6C34878D82A}">
                    <a16:rowId xmlns:a16="http://schemas.microsoft.com/office/drawing/2014/main" val="2973392682"/>
                  </a:ext>
                </a:extLst>
              </a:tr>
              <a:tr h="370840">
                <a:tc>
                  <a:txBody>
                    <a:bodyPr/>
                    <a:lstStyle/>
                    <a:p>
                      <a:r>
                        <a:rPr lang="en-US" sz="1000" dirty="0">
                          <a:latin typeface="+mn-lt"/>
                        </a:rPr>
                        <a:t>Andrea Mills</a:t>
                      </a:r>
                    </a:p>
                  </a:txBody>
                  <a:tcPr anchor="ctr"/>
                </a:tc>
                <a:tc>
                  <a:txBody>
                    <a:bodyPr/>
                    <a:lstStyle/>
                    <a:p>
                      <a:r>
                        <a:rPr lang="en-US" sz="1000" dirty="0">
                          <a:latin typeface="+mn-lt"/>
                        </a:rPr>
                        <a:t>Digital</a:t>
                      </a:r>
                    </a:p>
                  </a:txBody>
                  <a:tcPr anchor="ctr"/>
                </a:tc>
                <a:tc>
                  <a:txBody>
                    <a:bodyPr/>
                    <a:lstStyle/>
                    <a:p>
                      <a:pPr marL="0" algn="l" defTabSz="914400" rtl="0" eaLnBrk="1" latinLnBrk="0" hangingPunct="1"/>
                      <a:r>
                        <a:rPr lang="en-US" sz="1000" kern="1200" dirty="0">
                          <a:solidFill>
                            <a:schemeClr val="dk1"/>
                          </a:solidFill>
                          <a:latin typeface="+mn-lt"/>
                          <a:ea typeface="+mn-ea"/>
                          <a:cs typeface="+mn-cs"/>
                        </a:rPr>
                        <a:t>Digital Tech Lead​</a:t>
                      </a:r>
                    </a:p>
                  </a:txBody>
                  <a:tcPr/>
                </a:tc>
                <a:tc>
                  <a:txBody>
                    <a:bodyPr/>
                    <a:lstStyle/>
                    <a:p>
                      <a:pPr marL="0" algn="l" defTabSz="914400" rtl="0" eaLnBrk="1" latinLnBrk="0" hangingPunct="1"/>
                      <a:r>
                        <a:rPr lang="en-US" sz="1000" kern="1200" dirty="0">
                          <a:solidFill>
                            <a:schemeClr val="dk1"/>
                          </a:solidFill>
                          <a:latin typeface="+mn-lt"/>
                          <a:ea typeface="+mn-ea"/>
                          <a:cs typeface="+mn-cs"/>
                        </a:rPr>
                        <a:t>Responsible for technical leadership working with the Architecture Governance Processes, Cyber Security standards and Project Delivery Methodology, to ensure consistency of digital services. Works closely with functional lead(s) and vendor partners to deliver the project scope and have direct accountability to a senior leadership steering committee.</a:t>
                      </a:r>
                    </a:p>
                  </a:txBody>
                  <a:tcPr/>
                </a:tc>
                <a:tc>
                  <a:txBody>
                    <a:bodyPr/>
                    <a:lstStyle/>
                    <a:p>
                      <a:pPr algn="ctr"/>
                      <a:r>
                        <a:rPr lang="en-US" sz="1000" dirty="0">
                          <a:latin typeface="+mn-lt"/>
                        </a:rPr>
                        <a:t>30%</a:t>
                      </a:r>
                    </a:p>
                  </a:txBody>
                  <a:tcPr anchor="ctr"/>
                </a:tc>
                <a:extLst>
                  <a:ext uri="{0D108BD9-81ED-4DB2-BD59-A6C34878D82A}">
                    <a16:rowId xmlns:a16="http://schemas.microsoft.com/office/drawing/2014/main" val="1374461145"/>
                  </a:ext>
                </a:extLst>
              </a:tr>
              <a:tr h="370840">
                <a:tc>
                  <a:txBody>
                    <a:bodyPr/>
                    <a:lstStyle/>
                    <a:p>
                      <a:r>
                        <a:rPr lang="en-US" sz="1000" dirty="0">
                          <a:latin typeface="+mn-lt"/>
                        </a:rPr>
                        <a:t>Shane Kokoruda</a:t>
                      </a:r>
                    </a:p>
                  </a:txBody>
                  <a:tcPr anchor="ctr"/>
                </a:tc>
                <a:tc>
                  <a:txBody>
                    <a:bodyPr/>
                    <a:lstStyle/>
                    <a:p>
                      <a:r>
                        <a:rPr lang="en-US" sz="1000" dirty="0">
                          <a:latin typeface="+mn-lt"/>
                        </a:rPr>
                        <a:t>Digital</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kern="1200" dirty="0">
                          <a:solidFill>
                            <a:schemeClr val="dk1"/>
                          </a:solidFill>
                          <a:latin typeface="+mn-lt"/>
                          <a:ea typeface="+mn-ea"/>
                          <a:cs typeface="+mn-cs"/>
                          <a:sym typeface="Calibri"/>
                        </a:rPr>
                        <a:t>Digital</a:t>
                      </a:r>
                      <a:r>
                        <a:rPr lang="en-US" sz="1000" kern="1200" dirty="0">
                          <a:solidFill>
                            <a:schemeClr val="dk1"/>
                          </a:solidFill>
                          <a:latin typeface="+mn-lt"/>
                          <a:ea typeface="+mn-ea"/>
                          <a:cs typeface="+mn-cs"/>
                        </a:rPr>
                        <a:t> </a:t>
                      </a:r>
                      <a:r>
                        <a:rPr lang="en-US" sz="1000" kern="1200" dirty="0">
                          <a:solidFill>
                            <a:schemeClr val="dk1"/>
                          </a:solidFill>
                          <a:latin typeface="+mn-lt"/>
                          <a:ea typeface="+mn-ea"/>
                          <a:cs typeface="+mn-cs"/>
                          <a:sym typeface="Calibri"/>
                        </a:rPr>
                        <a:t> Sponsor</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kern="1200" dirty="0">
                          <a:solidFill>
                            <a:schemeClr val="dk1"/>
                          </a:solidFill>
                          <a:latin typeface="+mn-lt"/>
                          <a:ea typeface="+mn-ea"/>
                          <a:cs typeface="+mn-cs"/>
                        </a:rPr>
                        <a:t>Define project vision, serve as project champion and forth-level point of escalation for project issues.</a:t>
                      </a:r>
                    </a:p>
                  </a:txBody>
                  <a:tcPr/>
                </a:tc>
                <a:tc>
                  <a:txBody>
                    <a:bodyPr/>
                    <a:lstStyle/>
                    <a:p>
                      <a:pPr algn="ctr"/>
                      <a:r>
                        <a:rPr lang="en-US" sz="1000" dirty="0">
                          <a:latin typeface="+mn-lt"/>
                        </a:rPr>
                        <a:t>&lt;2%</a:t>
                      </a:r>
                    </a:p>
                  </a:txBody>
                  <a:tcPr anchor="ctr"/>
                </a:tc>
                <a:extLst>
                  <a:ext uri="{0D108BD9-81ED-4DB2-BD59-A6C34878D82A}">
                    <a16:rowId xmlns:a16="http://schemas.microsoft.com/office/drawing/2014/main" val="1968178817"/>
                  </a:ext>
                </a:extLst>
              </a:tr>
              <a:tr h="370840">
                <a:tc>
                  <a:txBody>
                    <a:bodyPr/>
                    <a:lstStyle/>
                    <a:p>
                      <a:r>
                        <a:rPr lang="en-US" sz="1000" dirty="0">
                          <a:latin typeface="+mn-lt"/>
                        </a:rPr>
                        <a:t>Janet Biron</a:t>
                      </a:r>
                    </a:p>
                  </a:txBody>
                  <a:tcPr anchor="ctr"/>
                </a:tc>
                <a:tc>
                  <a:txBody>
                    <a:bodyPr/>
                    <a:lstStyle/>
                    <a:p>
                      <a:r>
                        <a:rPr lang="en-US" sz="1000" dirty="0">
                          <a:latin typeface="+mn-lt"/>
                        </a:rPr>
                        <a:t>Digital</a:t>
                      </a:r>
                    </a:p>
                  </a:txBody>
                  <a:tcPr anchor="ctr"/>
                </a:tc>
                <a:tc>
                  <a:txBody>
                    <a:bodyPr/>
                    <a:lstStyle/>
                    <a:p>
                      <a:pPr marL="0" marR="0" lvl="0" indent="0" algn="l" defTabSz="914400" rtl="0" eaLnBrk="1" latinLnBrk="0" hangingPunct="1">
                        <a:lnSpc>
                          <a:spcPct val="100000"/>
                        </a:lnSpc>
                        <a:spcBef>
                          <a:spcPts val="0"/>
                        </a:spcBef>
                        <a:spcAft>
                          <a:spcPts val="0"/>
                        </a:spcAft>
                        <a:buNone/>
                      </a:pPr>
                      <a:r>
                        <a:rPr lang="en-US" sz="1000" kern="1200" dirty="0">
                          <a:solidFill>
                            <a:schemeClr val="dk1"/>
                          </a:solidFill>
                          <a:latin typeface="+mn-lt"/>
                          <a:ea typeface="+mn-ea"/>
                          <a:cs typeface="+mn-cs"/>
                          <a:sym typeface="Calibri"/>
                        </a:rPr>
                        <a:t>Digital PMO Director</a:t>
                      </a:r>
                      <a:endParaRPr sz="1000" kern="1200" dirty="0">
                        <a:solidFill>
                          <a:schemeClr val="dk1"/>
                        </a:solidFill>
                        <a:latin typeface="+mn-lt"/>
                        <a:ea typeface="+mn-ea"/>
                        <a:cs typeface="+mn-cs"/>
                        <a:sym typeface="Calibri"/>
                      </a:endParaRPr>
                    </a:p>
                  </a:txBody>
                  <a:tcPr marL="91475" marR="91475" marT="45725" marB="45725" anchor="ctr"/>
                </a:tc>
                <a:tc>
                  <a:txBody>
                    <a:bodyPr/>
                    <a:lstStyle/>
                    <a:p>
                      <a:pPr marL="0" marR="0" lvl="0" indent="0" algn="l" defTabSz="914400" rtl="0" eaLnBrk="1" fontAlgn="auto" latinLnBrk="0" hangingPunct="1">
                        <a:lnSpc>
                          <a:spcPct val="100000"/>
                        </a:lnSpc>
                        <a:spcBef>
                          <a:spcPts val="30"/>
                        </a:spcBef>
                        <a:spcAft>
                          <a:spcPts val="600"/>
                        </a:spcAft>
                        <a:buClr>
                          <a:srgbClr val="000000"/>
                        </a:buClr>
                        <a:buSzTx/>
                        <a:buFont typeface="Arial"/>
                        <a:buNone/>
                        <a:tabLst/>
                        <a:defRPr/>
                      </a:pPr>
                      <a:r>
                        <a:rPr lang="en-US" sz="1000" kern="1200" dirty="0">
                          <a:solidFill>
                            <a:schemeClr val="dk1"/>
                          </a:solidFill>
                          <a:latin typeface="+mn-lt"/>
                          <a:ea typeface="+mn-ea"/>
                          <a:cs typeface="+mn-cs"/>
                        </a:rPr>
                        <a:t>Provides oversight of entire Utility Portfolio and is responsible for the overall success of the Utility Portfolio, serves as the fourth level of escalation for all project issues.</a:t>
                      </a:r>
                    </a:p>
                  </a:txBody>
                  <a:tcPr marL="68580" marR="68580" marT="0" marB="0" anchor="ctr"/>
                </a:tc>
                <a:tc>
                  <a:txBody>
                    <a:bodyPr/>
                    <a:lstStyle/>
                    <a:p>
                      <a:pPr algn="ctr"/>
                      <a:r>
                        <a:rPr lang="en-US" sz="1000" dirty="0">
                          <a:latin typeface="+mn-lt"/>
                        </a:rPr>
                        <a:t>&lt;2%</a:t>
                      </a:r>
                    </a:p>
                  </a:txBody>
                  <a:tcPr anchor="ctr"/>
                </a:tc>
                <a:extLst>
                  <a:ext uri="{0D108BD9-81ED-4DB2-BD59-A6C34878D82A}">
                    <a16:rowId xmlns:a16="http://schemas.microsoft.com/office/drawing/2014/main" val="1496166174"/>
                  </a:ext>
                </a:extLst>
              </a:tr>
              <a:tr h="370840">
                <a:tc>
                  <a:txBody>
                    <a:bodyPr/>
                    <a:lstStyle/>
                    <a:p>
                      <a:r>
                        <a:rPr lang="en-US" sz="1000" dirty="0">
                          <a:latin typeface="+mn-lt"/>
                        </a:rPr>
                        <a:t>Alex Bani</a:t>
                      </a:r>
                    </a:p>
                  </a:txBody>
                  <a:tcPr anchor="ctr"/>
                </a:tc>
                <a:tc>
                  <a:txBody>
                    <a:bodyPr/>
                    <a:lstStyle/>
                    <a:p>
                      <a:r>
                        <a:rPr lang="en-US" sz="1000" dirty="0">
                          <a:latin typeface="+mn-lt"/>
                        </a:rPr>
                        <a:t>Digital</a:t>
                      </a:r>
                    </a:p>
                  </a:txBody>
                  <a:tcPr anchor="ctr"/>
                </a:tc>
                <a:tc>
                  <a:txBody>
                    <a:bodyPr/>
                    <a:lstStyle/>
                    <a:p>
                      <a:pPr marL="0" marR="0" lvl="0" indent="0" algn="l" defTabSz="914400" rtl="0" eaLnBrk="1" latinLnBrk="0" hangingPunct="1">
                        <a:lnSpc>
                          <a:spcPct val="100000"/>
                        </a:lnSpc>
                        <a:spcBef>
                          <a:spcPts val="0"/>
                        </a:spcBef>
                        <a:spcAft>
                          <a:spcPts val="0"/>
                        </a:spcAft>
                        <a:buNone/>
                      </a:pPr>
                      <a:r>
                        <a:rPr lang="en-US" sz="1000" kern="1200" dirty="0">
                          <a:solidFill>
                            <a:schemeClr val="dk1"/>
                          </a:solidFill>
                          <a:latin typeface="+mn-lt"/>
                          <a:ea typeface="+mn-ea"/>
                          <a:cs typeface="+mn-cs"/>
                          <a:sym typeface="Calibri"/>
                        </a:rPr>
                        <a:t>Digital </a:t>
                      </a:r>
                      <a:r>
                        <a:rPr lang="en-US" sz="1000" kern="1200" dirty="0">
                          <a:solidFill>
                            <a:schemeClr val="dk1"/>
                          </a:solidFill>
                          <a:latin typeface="+mn-lt"/>
                          <a:ea typeface="+mn-ea"/>
                          <a:cs typeface="+mn-cs"/>
                        </a:rPr>
                        <a:t>Portfolio Manager</a:t>
                      </a:r>
                      <a:endParaRPr sz="1000" kern="1200" dirty="0">
                        <a:solidFill>
                          <a:schemeClr val="dk1"/>
                        </a:solidFill>
                        <a:latin typeface="+mn-lt"/>
                        <a:ea typeface="+mn-ea"/>
                        <a:cs typeface="+mn-cs"/>
                        <a:sym typeface="Calibri"/>
                      </a:endParaRPr>
                    </a:p>
                  </a:txBody>
                  <a:tcPr marL="91475" marR="91475" marT="45725" marB="45725" anchor="ctr"/>
                </a:tc>
                <a:tc>
                  <a:txBody>
                    <a:bodyPr/>
                    <a:lstStyle/>
                    <a:p>
                      <a:pPr marL="0" marR="0" algn="l" defTabSz="914400" rtl="0" eaLnBrk="1" latinLnBrk="0" hangingPunct="1">
                        <a:spcBef>
                          <a:spcPts val="30"/>
                        </a:spcBef>
                        <a:spcAft>
                          <a:spcPts val="600"/>
                        </a:spcAft>
                      </a:pPr>
                      <a:r>
                        <a:rPr lang="en-US" sz="1000" kern="1200" dirty="0">
                          <a:solidFill>
                            <a:schemeClr val="dk1"/>
                          </a:solidFill>
                          <a:latin typeface="+mn-lt"/>
                          <a:ea typeface="+mn-ea"/>
                          <a:cs typeface="+mn-cs"/>
                        </a:rPr>
                        <a:t>Provides overall oversight of the project teams and is responsible for the overall success of the project, serves as the second-level of escalation for all project issues.</a:t>
                      </a:r>
                    </a:p>
                  </a:txBody>
                  <a:tcPr marL="68580" marR="68580" marT="0" marB="0" anchor="ctr"/>
                </a:tc>
                <a:tc>
                  <a:txBody>
                    <a:bodyPr/>
                    <a:lstStyle/>
                    <a:p>
                      <a:pPr algn="ctr"/>
                      <a:r>
                        <a:rPr lang="en-US" sz="1000" dirty="0">
                          <a:latin typeface="+mn-lt"/>
                        </a:rPr>
                        <a:t>5%</a:t>
                      </a:r>
                    </a:p>
                  </a:txBody>
                  <a:tcPr anchor="ctr"/>
                </a:tc>
                <a:extLst>
                  <a:ext uri="{0D108BD9-81ED-4DB2-BD59-A6C34878D82A}">
                    <a16:rowId xmlns:a16="http://schemas.microsoft.com/office/drawing/2014/main" val="1145257066"/>
                  </a:ext>
                </a:extLst>
              </a:tr>
              <a:tr h="370840">
                <a:tc>
                  <a:txBody>
                    <a:bodyPr/>
                    <a:lstStyle/>
                    <a:p>
                      <a:r>
                        <a:rPr lang="en-US" sz="1000" dirty="0">
                          <a:latin typeface="+mn-lt"/>
                        </a:rPr>
                        <a:t>Lindy Ybarra</a:t>
                      </a:r>
                    </a:p>
                  </a:txBody>
                  <a:tcPr anchor="ctr"/>
                </a:tc>
                <a:tc>
                  <a:txBody>
                    <a:bodyPr/>
                    <a:lstStyle/>
                    <a:p>
                      <a:r>
                        <a:rPr lang="en-US" sz="1000" dirty="0">
                          <a:latin typeface="+mn-lt"/>
                        </a:rPr>
                        <a:t>Digital</a:t>
                      </a:r>
                    </a:p>
                  </a:txBody>
                  <a:tcPr anchor="ctr"/>
                </a:tc>
                <a:tc>
                  <a:txBody>
                    <a:bodyPr/>
                    <a:lstStyle/>
                    <a:p>
                      <a:pPr marL="0" lvl="0" algn="l" defTabSz="914400" rtl="0" eaLnBrk="1" latinLnBrk="0" hangingPunct="1">
                        <a:lnSpc>
                          <a:spcPct val="100000"/>
                        </a:lnSpc>
                        <a:spcBef>
                          <a:spcPts val="0"/>
                        </a:spcBef>
                        <a:spcAft>
                          <a:spcPts val="0"/>
                        </a:spcAft>
                        <a:buNone/>
                      </a:pPr>
                      <a:r>
                        <a:rPr lang="en-US" sz="1000" kern="1200" noProof="0" dirty="0">
                          <a:solidFill>
                            <a:schemeClr val="dk1"/>
                          </a:solidFill>
                          <a:latin typeface="+mn-lt"/>
                          <a:ea typeface="+mn-ea"/>
                          <a:cs typeface="+mn-cs"/>
                        </a:rPr>
                        <a:t>Digital Project Manager</a:t>
                      </a:r>
                    </a:p>
                  </a:txBody>
                  <a:tcPr marL="91475" marR="91475" marT="45724" marB="45724" anchor="ctr"/>
                </a:tc>
                <a:tc>
                  <a:txBody>
                    <a:bodyPr/>
                    <a:lstStyle/>
                    <a:p>
                      <a:pPr marL="0" lvl="0" algn="l" defTabSz="914400" rtl="0" eaLnBrk="1" latinLnBrk="0" hangingPunct="1">
                        <a:spcBef>
                          <a:spcPts val="30"/>
                        </a:spcBef>
                        <a:spcAft>
                          <a:spcPts val="600"/>
                        </a:spcAft>
                        <a:buNone/>
                      </a:pPr>
                      <a:r>
                        <a:rPr lang="en-US" sz="1000" kern="1200" dirty="0">
                          <a:solidFill>
                            <a:schemeClr val="dk1"/>
                          </a:solidFill>
                          <a:latin typeface="+mn-lt"/>
                          <a:ea typeface="+mn-ea"/>
                          <a:cs typeface="+mn-cs"/>
                        </a:rPr>
                        <a:t>Responsible for the overall project delivery (scope, schedule, cost), serves as the first-level of escalation for all project issues.</a:t>
                      </a:r>
                    </a:p>
                  </a:txBody>
                  <a:tcPr marL="68580" marR="68580" marT="0" marB="0" anchor="ctr"/>
                </a:tc>
                <a:tc>
                  <a:txBody>
                    <a:bodyPr/>
                    <a:lstStyle/>
                    <a:p>
                      <a:pPr algn="ctr"/>
                      <a:r>
                        <a:rPr lang="en-US" sz="1000" dirty="0">
                          <a:latin typeface="+mn-lt"/>
                        </a:rPr>
                        <a:t>50%</a:t>
                      </a:r>
                    </a:p>
                  </a:txBody>
                  <a:tcPr anchor="ctr"/>
                </a:tc>
                <a:extLst>
                  <a:ext uri="{0D108BD9-81ED-4DB2-BD59-A6C34878D82A}">
                    <a16:rowId xmlns:a16="http://schemas.microsoft.com/office/drawing/2014/main" val="1825454646"/>
                  </a:ext>
                </a:extLst>
              </a:tr>
              <a:tr h="370840">
                <a:tc>
                  <a:txBody>
                    <a:bodyPr/>
                    <a:lstStyle/>
                    <a:p>
                      <a:r>
                        <a:rPr lang="en-US" sz="1000" dirty="0">
                          <a:latin typeface="+mn-lt"/>
                        </a:rPr>
                        <a:t>Samba </a:t>
                      </a:r>
                      <a:r>
                        <a:rPr lang="en-US" sz="1000" dirty="0" err="1">
                          <a:latin typeface="+mn-lt"/>
                        </a:rPr>
                        <a:t>Bethamcherla</a:t>
                      </a:r>
                      <a:r>
                        <a:rPr lang="en-US" sz="1000" dirty="0">
                          <a:latin typeface="+mn-lt"/>
                        </a:rPr>
                        <a:t> / Murali </a:t>
                      </a:r>
                      <a:r>
                        <a:rPr lang="en-US" sz="1000" dirty="0" err="1">
                          <a:latin typeface="+mn-lt"/>
                        </a:rPr>
                        <a:t>Paritala</a:t>
                      </a:r>
                    </a:p>
                  </a:txBody>
                  <a:tcPr anchor="ctr"/>
                </a:tc>
                <a:tc>
                  <a:txBody>
                    <a:bodyPr/>
                    <a:lstStyle/>
                    <a:p>
                      <a:r>
                        <a:rPr lang="en-US" sz="1000" dirty="0">
                          <a:latin typeface="+mn-lt"/>
                        </a:rPr>
                        <a:t>Sutherland</a:t>
                      </a:r>
                    </a:p>
                  </a:txBody>
                  <a:tcPr anchor="ctr"/>
                </a:tc>
                <a:tc>
                  <a:txBody>
                    <a:bodyPr/>
                    <a:lstStyle/>
                    <a:p>
                      <a:pPr marL="0" marR="0" lvl="0" indent="0" algn="l" defTabSz="914400" rtl="0" eaLnBrk="1" latinLnBrk="0" hangingPunct="1">
                        <a:lnSpc>
                          <a:spcPct val="100000"/>
                        </a:lnSpc>
                        <a:spcBef>
                          <a:spcPts val="0"/>
                        </a:spcBef>
                        <a:spcAft>
                          <a:spcPts val="0"/>
                        </a:spcAft>
                        <a:buClr>
                          <a:srgbClr val="000000"/>
                        </a:buClr>
                        <a:buFont typeface="Arial"/>
                        <a:buNone/>
                      </a:pPr>
                      <a:r>
                        <a:rPr lang="en-US" sz="1000" kern="1200" dirty="0">
                          <a:solidFill>
                            <a:schemeClr val="dk1"/>
                          </a:solidFill>
                          <a:latin typeface="+mn-lt"/>
                          <a:ea typeface="+mn-ea"/>
                          <a:cs typeface="+mn-cs"/>
                          <a:sym typeface="Calibri"/>
                        </a:rPr>
                        <a:t>Partner PM</a:t>
                      </a:r>
                      <a:endParaRPr sz="1000" kern="1200" dirty="0">
                        <a:solidFill>
                          <a:schemeClr val="dk1"/>
                        </a:solidFill>
                        <a:latin typeface="+mn-lt"/>
                        <a:ea typeface="+mn-ea"/>
                        <a:cs typeface="+mn-cs"/>
                        <a:sym typeface="Calibri"/>
                      </a:endParaRPr>
                    </a:p>
                  </a:txBody>
                  <a:tcPr marL="91475" marR="91475" marT="45725" marB="45725"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000" kern="1200" dirty="0">
                          <a:solidFill>
                            <a:schemeClr val="dk1"/>
                          </a:solidFill>
                          <a:latin typeface="+mn-lt"/>
                          <a:ea typeface="+mn-ea"/>
                          <a:cs typeface="+mn-cs"/>
                          <a:sym typeface="Arial"/>
                        </a:rPr>
                        <a:t>Responsible for day-to-day project management &amp; coordination of all the project activities across partners and serve as the first-level of escalation for project issues.</a:t>
                      </a:r>
                    </a:p>
                  </a:txBody>
                  <a:tcPr marL="68580" marR="68580" marT="0" marB="0" anchor="ctr"/>
                </a:tc>
                <a:tc>
                  <a:txBody>
                    <a:bodyPr/>
                    <a:lstStyle/>
                    <a:p>
                      <a:pPr algn="ctr"/>
                      <a:r>
                        <a:rPr lang="en-US" sz="1000" dirty="0">
                          <a:latin typeface="+mn-lt"/>
                        </a:rPr>
                        <a:t>100%</a:t>
                      </a:r>
                    </a:p>
                  </a:txBody>
                  <a:tcPr anchor="ctr"/>
                </a:tc>
                <a:extLst>
                  <a:ext uri="{0D108BD9-81ED-4DB2-BD59-A6C34878D82A}">
                    <a16:rowId xmlns:a16="http://schemas.microsoft.com/office/drawing/2014/main" val="577644009"/>
                  </a:ext>
                </a:extLst>
              </a:tr>
            </a:tbl>
          </a:graphicData>
        </a:graphic>
      </p:graphicFrame>
    </p:spTree>
    <p:extLst>
      <p:ext uri="{BB962C8B-B14F-4D97-AF65-F5344CB8AC3E}">
        <p14:creationId xmlns:p14="http://schemas.microsoft.com/office/powerpoint/2010/main" val="218458253"/>
      </p:ext>
    </p:extLst>
  </p:cSld>
  <p:clrMapOvr>
    <a:masterClrMapping/>
  </p:clrMapOvr>
  <p:transition spd="med">
    <p:wipe dir="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3D5D67-52E0-D0FF-0EAD-D01218E5A702}"/>
              </a:ext>
            </a:extLst>
          </p:cNvPr>
          <p:cNvSpPr>
            <a:spLocks noGrp="1"/>
          </p:cNvSpPr>
          <p:nvPr>
            <p:ph type="title"/>
          </p:nvPr>
        </p:nvSpPr>
        <p:spPr/>
        <p:txBody>
          <a:bodyPr/>
          <a:lstStyle/>
          <a:p>
            <a:r>
              <a:rPr lang="en-US"/>
              <a:t>Project Governance – </a:t>
            </a:r>
            <a:r>
              <a:rPr lang="en-US">
                <a:sym typeface="Calibri"/>
              </a:rPr>
              <a:t>Functional and Technical Project Team</a:t>
            </a:r>
            <a:endParaRPr lang="en-US"/>
          </a:p>
        </p:txBody>
      </p:sp>
      <p:sp>
        <p:nvSpPr>
          <p:cNvPr id="4" name="Slide Number Placeholder 3">
            <a:extLst>
              <a:ext uri="{FF2B5EF4-FFF2-40B4-BE49-F238E27FC236}">
                <a16:creationId xmlns:a16="http://schemas.microsoft.com/office/drawing/2014/main" id="{993BB55F-3C08-F165-1AFF-5DAA2D8B92E1}"/>
              </a:ext>
            </a:extLst>
          </p:cNvPr>
          <p:cNvSpPr>
            <a:spLocks noGrp="1"/>
          </p:cNvSpPr>
          <p:nvPr>
            <p:ph type="sldNum" sz="quarter" idx="4"/>
          </p:nvPr>
        </p:nvSpPr>
        <p:spPr/>
        <p:txBody>
          <a:bodyPr/>
          <a:lstStyle/>
          <a:p>
            <a:pPr fontAlgn="base">
              <a:spcBef>
                <a:spcPct val="0"/>
              </a:spcBef>
              <a:spcAft>
                <a:spcPct val="0"/>
              </a:spcAft>
            </a:pPr>
            <a:fld id="{FAD7BA16-B2D5-D54C-893C-26B8E5DA63D8}" type="slidenum">
              <a:rPr lang="en-US" smtClean="0">
                <a:cs typeface="Arial" charset="0"/>
              </a:rPr>
              <a:pPr fontAlgn="base">
                <a:spcBef>
                  <a:spcPct val="0"/>
                </a:spcBef>
                <a:spcAft>
                  <a:spcPct val="0"/>
                </a:spcAft>
              </a:pPr>
              <a:t>7</a:t>
            </a:fld>
            <a:endParaRPr lang="en-US">
              <a:cs typeface="Arial" charset="0"/>
            </a:endParaRPr>
          </a:p>
        </p:txBody>
      </p:sp>
      <p:graphicFrame>
        <p:nvGraphicFramePr>
          <p:cNvPr id="5" name="Table 4">
            <a:extLst>
              <a:ext uri="{FF2B5EF4-FFF2-40B4-BE49-F238E27FC236}">
                <a16:creationId xmlns:a16="http://schemas.microsoft.com/office/drawing/2014/main" id="{2A4F51E3-D5C4-8318-B230-EC42B6AB9B5F}"/>
              </a:ext>
            </a:extLst>
          </p:cNvPr>
          <p:cNvGraphicFramePr>
            <a:graphicFrameLocks noGrp="1"/>
          </p:cNvGraphicFramePr>
          <p:nvPr>
            <p:extLst>
              <p:ext uri="{D42A27DB-BD31-4B8C-83A1-F6EECF244321}">
                <p14:modId xmlns:p14="http://schemas.microsoft.com/office/powerpoint/2010/main" val="600662703"/>
              </p:ext>
            </p:extLst>
          </p:nvPr>
        </p:nvGraphicFramePr>
        <p:xfrm>
          <a:off x="457198" y="1145237"/>
          <a:ext cx="11493377" cy="5111613"/>
        </p:xfrm>
        <a:graphic>
          <a:graphicData uri="http://schemas.openxmlformats.org/drawingml/2006/table">
            <a:tbl>
              <a:tblPr firstRow="1" bandRow="1">
                <a:tableStyleId>{5C22544A-7EE6-4342-B048-85BDC9FD1C3A}</a:tableStyleId>
              </a:tblPr>
              <a:tblGrid>
                <a:gridCol w="1634604">
                  <a:extLst>
                    <a:ext uri="{9D8B030D-6E8A-4147-A177-3AD203B41FA5}">
                      <a16:colId xmlns:a16="http://schemas.microsoft.com/office/drawing/2014/main" val="1543853151"/>
                    </a:ext>
                  </a:extLst>
                </a:gridCol>
                <a:gridCol w="805307">
                  <a:extLst>
                    <a:ext uri="{9D8B030D-6E8A-4147-A177-3AD203B41FA5}">
                      <a16:colId xmlns:a16="http://schemas.microsoft.com/office/drawing/2014/main" val="1814206536"/>
                    </a:ext>
                  </a:extLst>
                </a:gridCol>
                <a:gridCol w="1593939">
                  <a:extLst>
                    <a:ext uri="{9D8B030D-6E8A-4147-A177-3AD203B41FA5}">
                      <a16:colId xmlns:a16="http://schemas.microsoft.com/office/drawing/2014/main" val="3194529674"/>
                    </a:ext>
                  </a:extLst>
                </a:gridCol>
                <a:gridCol w="6155827">
                  <a:extLst>
                    <a:ext uri="{9D8B030D-6E8A-4147-A177-3AD203B41FA5}">
                      <a16:colId xmlns:a16="http://schemas.microsoft.com/office/drawing/2014/main" val="947096574"/>
                    </a:ext>
                  </a:extLst>
                </a:gridCol>
                <a:gridCol w="1303700">
                  <a:extLst>
                    <a:ext uri="{9D8B030D-6E8A-4147-A177-3AD203B41FA5}">
                      <a16:colId xmlns:a16="http://schemas.microsoft.com/office/drawing/2014/main" val="4262107247"/>
                    </a:ext>
                  </a:extLst>
                </a:gridCol>
              </a:tblGrid>
              <a:tr h="448173">
                <a:tc>
                  <a:txBody>
                    <a:bodyPr/>
                    <a:lstStyle/>
                    <a:p>
                      <a:r>
                        <a:rPr lang="en-US" sz="1050"/>
                        <a:t>Name</a:t>
                      </a:r>
                    </a:p>
                  </a:txBody>
                  <a:tcPr>
                    <a:solidFill>
                      <a:schemeClr val="accent1">
                        <a:lumMod val="50000"/>
                      </a:schemeClr>
                    </a:solidFill>
                  </a:tcPr>
                </a:tc>
                <a:tc>
                  <a:txBody>
                    <a:bodyPr/>
                    <a:lstStyle/>
                    <a:p>
                      <a:r>
                        <a:rPr lang="en-US" sz="1050"/>
                        <a:t>Team</a:t>
                      </a:r>
                    </a:p>
                  </a:txBody>
                  <a:tcPr>
                    <a:solidFill>
                      <a:schemeClr val="accent1">
                        <a:lumMod val="50000"/>
                      </a:schemeClr>
                    </a:solidFill>
                  </a:tcPr>
                </a:tc>
                <a:tc>
                  <a:txBody>
                    <a:bodyPr/>
                    <a:lstStyle/>
                    <a:p>
                      <a:r>
                        <a:rPr lang="en-US" sz="1050"/>
                        <a:t>Role</a:t>
                      </a:r>
                    </a:p>
                  </a:txBody>
                  <a:tcPr>
                    <a:solidFill>
                      <a:schemeClr val="accent1">
                        <a:lumMod val="50000"/>
                      </a:schemeClr>
                    </a:solidFill>
                  </a:tcPr>
                </a:tc>
                <a:tc>
                  <a:txBody>
                    <a:bodyPr/>
                    <a:lstStyle/>
                    <a:p>
                      <a:r>
                        <a:rPr lang="en-US" sz="1050"/>
                        <a:t>Role Description</a:t>
                      </a:r>
                    </a:p>
                  </a:txBody>
                  <a:tcPr>
                    <a:solidFill>
                      <a:schemeClr val="accent1">
                        <a:lumMod val="50000"/>
                      </a:schemeClr>
                    </a:solidFill>
                  </a:tcPr>
                </a:tc>
                <a:tc>
                  <a:txBody>
                    <a:bodyPr/>
                    <a:lstStyle/>
                    <a:p>
                      <a:r>
                        <a:rPr lang="en-US" sz="1050"/>
                        <a:t>Expected Commitment %</a:t>
                      </a:r>
                    </a:p>
                  </a:txBody>
                  <a:tcPr>
                    <a:solidFill>
                      <a:schemeClr val="accent1">
                        <a:lumMod val="50000"/>
                      </a:schemeClr>
                    </a:solidFill>
                  </a:tcPr>
                </a:tc>
                <a:extLst>
                  <a:ext uri="{0D108BD9-81ED-4DB2-BD59-A6C34878D82A}">
                    <a16:rowId xmlns:a16="http://schemas.microsoft.com/office/drawing/2014/main" val="2329281474"/>
                  </a:ext>
                </a:extLst>
              </a:tr>
              <a:tr h="370840">
                <a:tc>
                  <a:txBody>
                    <a:bodyPr/>
                    <a:lstStyle/>
                    <a:p>
                      <a:r>
                        <a:rPr lang="en-US" sz="900">
                          <a:latin typeface="+mn-lt"/>
                        </a:rPr>
                        <a:t>Brajendra Tewary</a:t>
                      </a:r>
                    </a:p>
                  </a:txBody>
                  <a:tcPr anchor="ctr"/>
                </a:tc>
                <a:tc>
                  <a:txBody>
                    <a:bodyPr/>
                    <a:lstStyle/>
                    <a:p>
                      <a:pPr marL="0" marR="0" lvl="0" indent="0" algn="l" defTabSz="914400" rtl="0" eaLnBrk="1" latinLnBrk="0" hangingPunct="1">
                        <a:lnSpc>
                          <a:spcPct val="100000"/>
                        </a:lnSpc>
                        <a:spcBef>
                          <a:spcPts val="0"/>
                        </a:spcBef>
                        <a:spcAft>
                          <a:spcPts val="0"/>
                        </a:spcAft>
                        <a:buClr>
                          <a:srgbClr val="000000"/>
                        </a:buClr>
                        <a:buSzPts val="1100"/>
                        <a:buFont typeface="Arial"/>
                        <a:buNone/>
                      </a:pPr>
                      <a:r>
                        <a:rPr lang="en-US" sz="900" kern="1200">
                          <a:solidFill>
                            <a:schemeClr val="dk1"/>
                          </a:solidFill>
                          <a:latin typeface="+mn-lt"/>
                          <a:ea typeface="+mn-ea"/>
                          <a:cs typeface="+mn-cs"/>
                        </a:rPr>
                        <a:t>Digital</a:t>
                      </a:r>
                      <a:endParaRPr lang="en-US" sz="900" kern="1200">
                        <a:solidFill>
                          <a:schemeClr val="dk1"/>
                        </a:solidFill>
                        <a:latin typeface="+mn-lt"/>
                        <a:ea typeface="+mn-ea"/>
                        <a:cs typeface="+mn-cs"/>
                        <a:sym typeface="Calibri"/>
                      </a:endParaRPr>
                    </a:p>
                  </a:txBody>
                  <a:tcPr marL="91475" marR="91475" marT="45725" marB="45725" anchor="ctr"/>
                </a:tc>
                <a:tc>
                  <a:txBody>
                    <a:bodyPr/>
                    <a:lstStyle/>
                    <a:p>
                      <a:pPr marL="0" marR="0" lvl="0" indent="0" algn="l" defTabSz="914400" rtl="0" eaLnBrk="1" latinLnBrk="0" hangingPunct="1">
                        <a:lnSpc>
                          <a:spcPct val="100000"/>
                        </a:lnSpc>
                        <a:spcBef>
                          <a:spcPts val="0"/>
                        </a:spcBef>
                        <a:spcAft>
                          <a:spcPts val="0"/>
                        </a:spcAft>
                        <a:buClr>
                          <a:srgbClr val="000000"/>
                        </a:buClr>
                        <a:buSzPts val="1100"/>
                        <a:buFont typeface="Arial"/>
                        <a:buNone/>
                      </a:pPr>
                      <a:r>
                        <a:rPr lang="en-US" sz="900" kern="1200" noProof="0">
                          <a:solidFill>
                            <a:schemeClr val="dk1"/>
                          </a:solidFill>
                          <a:latin typeface="+mn-lt"/>
                          <a:ea typeface="+mn-ea"/>
                          <a:cs typeface="+mn-cs"/>
                        </a:rPr>
                        <a:t>Enterprise Architecture</a:t>
                      </a:r>
                      <a:endParaRPr sz="900" kern="1200">
                        <a:solidFill>
                          <a:schemeClr val="dk1"/>
                        </a:solidFill>
                        <a:latin typeface="+mn-lt"/>
                        <a:ea typeface="+mn-ea"/>
                        <a:cs typeface="+mn-cs"/>
                        <a:sym typeface="Calibri"/>
                      </a:endParaRPr>
                    </a:p>
                  </a:txBody>
                  <a:tcPr marL="91475" marR="91475" marT="45725" marB="45725"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900" kern="1200">
                          <a:solidFill>
                            <a:schemeClr val="dk1"/>
                          </a:solidFill>
                          <a:latin typeface="+mn-lt"/>
                          <a:ea typeface="+mn-ea"/>
                          <a:cs typeface="+mn-cs"/>
                        </a:rPr>
                        <a:t>Provides guidance and oversight for enterprise architecture including overall architecture approach and design.  Provides approval for design from integration architecture perspective.</a:t>
                      </a:r>
                    </a:p>
                  </a:txBody>
                  <a:tcPr marL="68580" marR="68580" marT="0" marB="0" anchor="ctr"/>
                </a:tc>
                <a:tc>
                  <a:txBody>
                    <a:bodyPr/>
                    <a:lstStyle/>
                    <a:p>
                      <a:pPr algn="ctr"/>
                      <a:r>
                        <a:rPr lang="en-US" sz="900">
                          <a:latin typeface="+mn-lt"/>
                        </a:rPr>
                        <a:t>30%</a:t>
                      </a:r>
                    </a:p>
                  </a:txBody>
                  <a:tcPr anchor="ctr"/>
                </a:tc>
                <a:extLst>
                  <a:ext uri="{0D108BD9-81ED-4DB2-BD59-A6C34878D82A}">
                    <a16:rowId xmlns:a16="http://schemas.microsoft.com/office/drawing/2014/main" val="2973392682"/>
                  </a:ext>
                </a:extLst>
              </a:tr>
              <a:tr h="370840">
                <a:tc>
                  <a:txBody>
                    <a:bodyPr/>
                    <a:lstStyle/>
                    <a:p>
                      <a:r>
                        <a:rPr lang="en-US" sz="900">
                          <a:latin typeface="+mn-lt"/>
                        </a:rPr>
                        <a:t>John Ferrier</a:t>
                      </a:r>
                    </a:p>
                  </a:txBody>
                  <a:tcPr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900" kern="1200" noProof="0">
                          <a:solidFill>
                            <a:schemeClr val="dk1"/>
                          </a:solidFill>
                          <a:latin typeface="+mn-lt"/>
                          <a:ea typeface="+mn-ea"/>
                          <a:cs typeface="+mn-cs"/>
                          <a:sym typeface="Arial"/>
                        </a:rPr>
                        <a:t>Digital</a:t>
                      </a:r>
                      <a:endParaRPr lang="en-US" sz="900" kern="1200" noProof="0">
                        <a:solidFill>
                          <a:schemeClr val="dk1"/>
                        </a:solidFill>
                        <a:latin typeface="+mn-lt"/>
                        <a:ea typeface="+mn-ea"/>
                        <a:cs typeface="+mn-cs"/>
                        <a:sym typeface="Calibri"/>
                      </a:endParaRPr>
                    </a:p>
                  </a:txBody>
                  <a:tcPr marL="91475" marR="91475" marT="45725" marB="45725" anchor="ctr"/>
                </a:tc>
                <a:tc>
                  <a:txBody>
                    <a:bodyPr/>
                    <a:lstStyle/>
                    <a:p>
                      <a:pPr marL="0" marR="0" lvl="0" indent="0" algn="l" defTabSz="914400" rtl="0" eaLnBrk="1" latinLnBrk="0" hangingPunct="1">
                        <a:lnSpc>
                          <a:spcPct val="100000"/>
                        </a:lnSpc>
                        <a:spcBef>
                          <a:spcPts val="0"/>
                        </a:spcBef>
                        <a:spcAft>
                          <a:spcPts val="0"/>
                        </a:spcAft>
                        <a:buClr>
                          <a:srgbClr val="000000"/>
                        </a:buClr>
                        <a:buSzPts val="1100"/>
                        <a:buFont typeface="Arial"/>
                        <a:buNone/>
                      </a:pPr>
                      <a:r>
                        <a:rPr lang="en-US" sz="900" kern="1200">
                          <a:solidFill>
                            <a:schemeClr val="dk1"/>
                          </a:solidFill>
                          <a:latin typeface="+mn-lt"/>
                          <a:ea typeface="+mn-ea"/>
                          <a:cs typeface="+mn-cs"/>
                        </a:rPr>
                        <a:t>Cyber and Security</a:t>
                      </a:r>
                    </a:p>
                  </a:txBody>
                  <a:tcPr marL="50800" marR="50800" marT="50800" marB="50800" anchor="ctr"/>
                </a:tc>
                <a:tc>
                  <a:txBody>
                    <a:bodyPr/>
                    <a:lstStyle/>
                    <a:p>
                      <a:pPr marL="0" marR="0" lvl="0" indent="0" algn="l" defTabSz="914400" rtl="0" eaLnBrk="1" latinLnBrk="0" hangingPunct="1">
                        <a:lnSpc>
                          <a:spcPct val="100000"/>
                        </a:lnSpc>
                        <a:spcBef>
                          <a:spcPts val="0"/>
                        </a:spcBef>
                        <a:spcAft>
                          <a:spcPts val="0"/>
                        </a:spcAft>
                        <a:buClr>
                          <a:srgbClr val="000000"/>
                        </a:buClr>
                        <a:buSzPts val="1100"/>
                        <a:buFont typeface="Arial"/>
                        <a:buNone/>
                      </a:pPr>
                      <a:r>
                        <a:rPr lang="en-US" sz="900" kern="1200">
                          <a:solidFill>
                            <a:schemeClr val="dk1"/>
                          </a:solidFill>
                          <a:latin typeface="+mn-lt"/>
                          <a:ea typeface="+mn-ea"/>
                          <a:cs typeface="+mn-cs"/>
                        </a:rPr>
                        <a:t>Provides guidance and oversight on project </a:t>
                      </a:r>
                      <a:r>
                        <a:rPr lang="en-US" sz="900" kern="1200" err="1">
                          <a:solidFill>
                            <a:schemeClr val="dk1"/>
                          </a:solidFill>
                          <a:latin typeface="+mn-lt"/>
                          <a:ea typeface="+mn-ea"/>
                          <a:cs typeface="+mn-cs"/>
                        </a:rPr>
                        <a:t>cyberrisk</a:t>
                      </a:r>
                      <a:r>
                        <a:rPr lang="en-US" sz="900" kern="1200">
                          <a:solidFill>
                            <a:schemeClr val="dk1"/>
                          </a:solidFill>
                          <a:latin typeface="+mn-lt"/>
                          <a:ea typeface="+mn-ea"/>
                          <a:cs typeface="+mn-cs"/>
                        </a:rPr>
                        <a:t> and security including approval for design and architecture from a cyber and security perspective. Ensures that </a:t>
                      </a:r>
                      <a:r>
                        <a:rPr lang="en-US" sz="900" kern="1200" err="1">
                          <a:solidFill>
                            <a:schemeClr val="dk1"/>
                          </a:solidFill>
                          <a:latin typeface="+mn-lt"/>
                          <a:ea typeface="+mn-ea"/>
                          <a:cs typeface="+mn-cs"/>
                        </a:rPr>
                        <a:t>Altagas</a:t>
                      </a:r>
                      <a:r>
                        <a:rPr lang="en-US" sz="900" kern="1200">
                          <a:solidFill>
                            <a:schemeClr val="dk1"/>
                          </a:solidFill>
                          <a:latin typeface="+mn-lt"/>
                          <a:ea typeface="+mn-ea"/>
                          <a:cs typeface="+mn-cs"/>
                        </a:rPr>
                        <a:t> Cyber and Security standards are met.</a:t>
                      </a:r>
                    </a:p>
                  </a:txBody>
                  <a:tcPr marL="68580" marR="68580" marT="0" marB="0" anchor="ctr"/>
                </a:tc>
                <a:tc>
                  <a:txBody>
                    <a:bodyPr/>
                    <a:lstStyle/>
                    <a:p>
                      <a:pPr marL="0" marR="0" lvl="0" indent="0" algn="ctr" defTabSz="914400" rtl="0" eaLnBrk="1" latinLnBrk="0" hangingPunct="1">
                        <a:lnSpc>
                          <a:spcPct val="100000"/>
                        </a:lnSpc>
                        <a:spcBef>
                          <a:spcPts val="0"/>
                        </a:spcBef>
                        <a:spcAft>
                          <a:spcPts val="0"/>
                        </a:spcAft>
                        <a:buClr>
                          <a:srgbClr val="000000"/>
                        </a:buClr>
                        <a:buSzPts val="1100"/>
                        <a:buFont typeface="Arial"/>
                        <a:buNone/>
                      </a:pPr>
                      <a:r>
                        <a:rPr lang="en-US" sz="900" kern="1200">
                          <a:solidFill>
                            <a:schemeClr val="dk1"/>
                          </a:solidFill>
                          <a:latin typeface="+mn-lt"/>
                          <a:ea typeface="+mn-ea"/>
                          <a:cs typeface="+mn-cs"/>
                        </a:rPr>
                        <a:t>&lt;2%</a:t>
                      </a:r>
                    </a:p>
                  </a:txBody>
                  <a:tcPr anchor="ctr"/>
                </a:tc>
                <a:extLst>
                  <a:ext uri="{0D108BD9-81ED-4DB2-BD59-A6C34878D82A}">
                    <a16:rowId xmlns:a16="http://schemas.microsoft.com/office/drawing/2014/main" val="1374461145"/>
                  </a:ext>
                </a:extLst>
              </a:tr>
              <a:tr h="370840">
                <a:tc>
                  <a:txBody>
                    <a:bodyPr/>
                    <a:lstStyle/>
                    <a:p>
                      <a:r>
                        <a:rPr lang="en-US" sz="900">
                          <a:latin typeface="+mn-lt"/>
                        </a:rPr>
                        <a:t>David Do</a:t>
                      </a:r>
                    </a:p>
                  </a:txBody>
                  <a:tcPr anchor="ctr"/>
                </a:tc>
                <a:tc>
                  <a:txBody>
                    <a:bodyPr/>
                    <a:lstStyle/>
                    <a:p>
                      <a:pPr marL="0" marR="0" lvl="0" indent="0" algn="l" defTabSz="914400" rtl="0" eaLnBrk="1" latinLnBrk="0" hangingPunct="1">
                        <a:lnSpc>
                          <a:spcPct val="100000"/>
                        </a:lnSpc>
                        <a:spcBef>
                          <a:spcPts val="0"/>
                        </a:spcBef>
                        <a:spcAft>
                          <a:spcPts val="0"/>
                        </a:spcAft>
                        <a:buClr>
                          <a:srgbClr val="000000"/>
                        </a:buClr>
                        <a:buSzPts val="1100"/>
                        <a:buFont typeface="Arial"/>
                        <a:buNone/>
                      </a:pPr>
                      <a:r>
                        <a:rPr lang="en-US" sz="900" kern="1200">
                          <a:solidFill>
                            <a:schemeClr val="dk1"/>
                          </a:solidFill>
                          <a:latin typeface="+mn-lt"/>
                          <a:ea typeface="+mn-ea"/>
                          <a:cs typeface="+mn-cs"/>
                        </a:rPr>
                        <a:t>Digital</a:t>
                      </a:r>
                      <a:endParaRPr lang="en-US" sz="900" kern="1200">
                        <a:solidFill>
                          <a:schemeClr val="dk1"/>
                        </a:solidFill>
                        <a:latin typeface="+mn-lt"/>
                        <a:ea typeface="+mn-ea"/>
                        <a:cs typeface="+mn-cs"/>
                        <a:sym typeface="Calibri"/>
                      </a:endParaRPr>
                    </a:p>
                  </a:txBody>
                  <a:tcPr marL="91475" marR="91475" marT="45725" marB="45725" anchor="ctr"/>
                </a:tc>
                <a:tc>
                  <a:txBody>
                    <a:bodyPr/>
                    <a:lstStyle/>
                    <a:p>
                      <a:pPr marL="0" marR="0" lvl="0" indent="0" algn="l" defTabSz="914400" rtl="0" eaLnBrk="1" latinLnBrk="0" hangingPunct="1">
                        <a:lnSpc>
                          <a:spcPct val="100000"/>
                        </a:lnSpc>
                        <a:spcBef>
                          <a:spcPts val="0"/>
                        </a:spcBef>
                        <a:spcAft>
                          <a:spcPts val="0"/>
                        </a:spcAft>
                        <a:buClr>
                          <a:srgbClr val="000000"/>
                        </a:buClr>
                        <a:buSzPts val="1100"/>
                        <a:buFont typeface="Arial"/>
                        <a:buNone/>
                      </a:pPr>
                      <a:r>
                        <a:rPr lang="en-US" sz="900" kern="1200">
                          <a:solidFill>
                            <a:schemeClr val="dk1"/>
                          </a:solidFill>
                          <a:latin typeface="+mn-lt"/>
                          <a:ea typeface="+mn-ea"/>
                          <a:cs typeface="+mn-cs"/>
                        </a:rPr>
                        <a:t>GRC</a:t>
                      </a:r>
                    </a:p>
                  </a:txBody>
                  <a:tcPr marL="50800" marR="50800" marT="50800" marB="50800"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900" kern="1200">
                          <a:solidFill>
                            <a:schemeClr val="dk1"/>
                          </a:solidFill>
                          <a:latin typeface="+mn-lt"/>
                          <a:ea typeface="+mn-ea"/>
                          <a:cs typeface="+mn-cs"/>
                        </a:rPr>
                        <a:t>Provide independent perspective on project risk and mitigation planning, support PM in reviews and verification of milestone deliverables, consult on overall program and project planning, consult on PDM alignment and compliance, and overall health check activities</a:t>
                      </a:r>
                    </a:p>
                  </a:txBody>
                  <a:tcPr marL="68580" marR="68580" marT="0" marB="0" anchor="ctr"/>
                </a:tc>
                <a:tc>
                  <a:txBody>
                    <a:bodyPr/>
                    <a:lstStyle/>
                    <a:p>
                      <a:pPr marL="0" marR="0" lvl="0" indent="0" algn="ctr" defTabSz="914400" rtl="0" eaLnBrk="1" latinLnBrk="0" hangingPunct="1">
                        <a:lnSpc>
                          <a:spcPct val="100000"/>
                        </a:lnSpc>
                        <a:spcBef>
                          <a:spcPts val="0"/>
                        </a:spcBef>
                        <a:spcAft>
                          <a:spcPts val="0"/>
                        </a:spcAft>
                        <a:buClr>
                          <a:srgbClr val="000000"/>
                        </a:buClr>
                        <a:buSzPts val="1100"/>
                        <a:buFont typeface="Arial"/>
                        <a:buNone/>
                      </a:pPr>
                      <a:r>
                        <a:rPr lang="en-US" sz="900" kern="1200">
                          <a:solidFill>
                            <a:schemeClr val="dk1"/>
                          </a:solidFill>
                          <a:latin typeface="+mn-lt"/>
                          <a:ea typeface="+mn-ea"/>
                          <a:cs typeface="+mn-cs"/>
                        </a:rPr>
                        <a:t>&lt;2%</a:t>
                      </a:r>
                    </a:p>
                  </a:txBody>
                  <a:tcPr anchor="ctr"/>
                </a:tc>
                <a:extLst>
                  <a:ext uri="{0D108BD9-81ED-4DB2-BD59-A6C34878D82A}">
                    <a16:rowId xmlns:a16="http://schemas.microsoft.com/office/drawing/2014/main" val="1968178817"/>
                  </a:ext>
                </a:extLst>
              </a:tr>
              <a:tr h="370840">
                <a:tc>
                  <a:txBody>
                    <a:bodyPr/>
                    <a:lstStyle/>
                    <a:p>
                      <a:r>
                        <a:rPr lang="en-US" sz="900">
                          <a:latin typeface="+mn-lt"/>
                        </a:rPr>
                        <a:t>Narasimharao </a:t>
                      </a:r>
                      <a:r>
                        <a:rPr lang="en-US" sz="900" err="1">
                          <a:latin typeface="+mn-lt"/>
                        </a:rPr>
                        <a:t>Pamidghantam</a:t>
                      </a:r>
                      <a:endParaRPr lang="en-US" sz="900">
                        <a:latin typeface="+mn-lt"/>
                      </a:endParaRPr>
                    </a:p>
                  </a:txBody>
                  <a:tcPr anchor="ctr"/>
                </a:tc>
                <a:tc>
                  <a:txBody>
                    <a:bodyPr/>
                    <a:lstStyle/>
                    <a:p>
                      <a:pPr marL="0" marR="0" lvl="0" indent="0" algn="l" defTabSz="914400" rtl="0" eaLnBrk="1" latinLnBrk="0" hangingPunct="1">
                        <a:lnSpc>
                          <a:spcPct val="100000"/>
                        </a:lnSpc>
                        <a:spcBef>
                          <a:spcPts val="0"/>
                        </a:spcBef>
                        <a:spcAft>
                          <a:spcPts val="0"/>
                        </a:spcAft>
                        <a:buClr>
                          <a:srgbClr val="000000"/>
                        </a:buClr>
                        <a:buSzPts val="1100"/>
                        <a:buFont typeface="Arial"/>
                        <a:buNone/>
                      </a:pPr>
                      <a:r>
                        <a:rPr lang="en-US" sz="900" kern="1200">
                          <a:solidFill>
                            <a:schemeClr val="dk1"/>
                          </a:solidFill>
                          <a:latin typeface="+mn-lt"/>
                          <a:ea typeface="+mn-ea"/>
                          <a:cs typeface="+mn-cs"/>
                          <a:sym typeface="Calibri"/>
                        </a:rPr>
                        <a:t>Sutherland</a:t>
                      </a:r>
                      <a:endParaRPr sz="900" kern="1200">
                        <a:solidFill>
                          <a:schemeClr val="dk1"/>
                        </a:solidFill>
                        <a:latin typeface="+mn-lt"/>
                        <a:ea typeface="+mn-ea"/>
                        <a:cs typeface="+mn-cs"/>
                        <a:sym typeface="Calibri"/>
                      </a:endParaRPr>
                    </a:p>
                  </a:txBody>
                  <a:tcPr marL="91475" marR="91475" marT="45725" marB="45725" anchor="ctr"/>
                </a:tc>
                <a:tc>
                  <a:txBody>
                    <a:bodyPr/>
                    <a:lstStyle/>
                    <a:p>
                      <a:pPr marL="0" marR="0" lvl="0" indent="0" algn="l" defTabSz="914400" rtl="0" eaLnBrk="1" latinLnBrk="0" hangingPunct="1">
                        <a:lnSpc>
                          <a:spcPct val="100000"/>
                        </a:lnSpc>
                        <a:spcBef>
                          <a:spcPts val="0"/>
                        </a:spcBef>
                        <a:spcAft>
                          <a:spcPts val="0"/>
                        </a:spcAft>
                        <a:buClr>
                          <a:srgbClr val="000000"/>
                        </a:buClr>
                        <a:buSzPts val="1100"/>
                        <a:buFont typeface="Arial"/>
                        <a:buNone/>
                      </a:pPr>
                      <a:r>
                        <a:rPr lang="en-US" sz="900" kern="1200">
                          <a:solidFill>
                            <a:schemeClr val="dk1"/>
                          </a:solidFill>
                          <a:latin typeface="+mn-lt"/>
                          <a:ea typeface="+mn-ea"/>
                          <a:cs typeface="+mn-cs"/>
                        </a:rPr>
                        <a:t>Partner Account Manager</a:t>
                      </a:r>
                    </a:p>
                  </a:txBody>
                  <a:tcPr marL="50800" marR="50800" marT="50800" marB="50800" anchor="ctr"/>
                </a:tc>
                <a:tc>
                  <a:txBody>
                    <a:bodyPr/>
                    <a:lstStyle/>
                    <a:p>
                      <a:pPr marL="0" marR="0" lvl="0" indent="0" algn="l" defTabSz="914400" rtl="0" eaLnBrk="1" latinLnBrk="0" hangingPunct="1">
                        <a:lnSpc>
                          <a:spcPct val="100000"/>
                        </a:lnSpc>
                        <a:spcBef>
                          <a:spcPts val="0"/>
                        </a:spcBef>
                        <a:spcAft>
                          <a:spcPts val="0"/>
                        </a:spcAft>
                        <a:buClr>
                          <a:srgbClr val="000000"/>
                        </a:buClr>
                        <a:buSzPts val="1100"/>
                        <a:buFont typeface="Arial"/>
                        <a:buNone/>
                      </a:pPr>
                      <a:r>
                        <a:rPr lang="en-US" sz="900" kern="1200">
                          <a:solidFill>
                            <a:schemeClr val="dk1"/>
                          </a:solidFill>
                          <a:latin typeface="+mn-lt"/>
                          <a:ea typeface="+mn-ea"/>
                          <a:cs typeface="+mn-cs"/>
                        </a:rPr>
                        <a:t>Responsible for business client relationship and serves as third level point of escalation for project issues.</a:t>
                      </a:r>
                    </a:p>
                  </a:txBody>
                  <a:tcPr marL="68580" marR="68580" marT="0" marB="0" anchor="ctr"/>
                </a:tc>
                <a:tc>
                  <a:txBody>
                    <a:bodyPr/>
                    <a:lstStyle/>
                    <a:p>
                      <a:pPr marL="0" marR="0" lvl="0" indent="0" algn="ctr" defTabSz="914400" rtl="0" eaLnBrk="1" latinLnBrk="0" hangingPunct="1">
                        <a:lnSpc>
                          <a:spcPct val="100000"/>
                        </a:lnSpc>
                        <a:spcBef>
                          <a:spcPts val="0"/>
                        </a:spcBef>
                        <a:spcAft>
                          <a:spcPts val="0"/>
                        </a:spcAft>
                        <a:buClr>
                          <a:srgbClr val="000000"/>
                        </a:buClr>
                        <a:buSzPts val="1100"/>
                        <a:buFont typeface="Arial"/>
                        <a:buNone/>
                      </a:pPr>
                      <a:r>
                        <a:rPr lang="en-US" sz="900" kern="1200">
                          <a:solidFill>
                            <a:schemeClr val="dk1"/>
                          </a:solidFill>
                          <a:latin typeface="+mn-lt"/>
                          <a:ea typeface="+mn-ea"/>
                          <a:cs typeface="+mn-cs"/>
                        </a:rPr>
                        <a:t>5%</a:t>
                      </a:r>
                    </a:p>
                  </a:txBody>
                  <a:tcPr anchor="ctr"/>
                </a:tc>
                <a:extLst>
                  <a:ext uri="{0D108BD9-81ED-4DB2-BD59-A6C34878D82A}">
                    <a16:rowId xmlns:a16="http://schemas.microsoft.com/office/drawing/2014/main" val="577644009"/>
                  </a:ext>
                </a:extLst>
              </a:tr>
              <a:tr h="370840">
                <a:tc>
                  <a:txBody>
                    <a:bodyPr/>
                    <a:lstStyle/>
                    <a:p>
                      <a:r>
                        <a:rPr lang="en-US" sz="900">
                          <a:latin typeface="+mn-lt"/>
                        </a:rPr>
                        <a:t>TBD</a:t>
                      </a:r>
                    </a:p>
                  </a:txBody>
                  <a:tcPr anchor="ctr"/>
                </a:tc>
                <a:tc>
                  <a:txBody>
                    <a:bodyPr/>
                    <a:lstStyle/>
                    <a:p>
                      <a:pPr marL="0" marR="0" lvl="0" indent="0" algn="l" defTabSz="914400" rtl="0" eaLnBrk="1" latinLnBrk="0" hangingPunct="1">
                        <a:lnSpc>
                          <a:spcPct val="100000"/>
                        </a:lnSpc>
                        <a:spcBef>
                          <a:spcPts val="0"/>
                        </a:spcBef>
                        <a:spcAft>
                          <a:spcPts val="0"/>
                        </a:spcAft>
                        <a:buClr>
                          <a:srgbClr val="000000"/>
                        </a:buClr>
                        <a:buSzPts val="1100"/>
                        <a:buFont typeface="Arial"/>
                        <a:buNone/>
                      </a:pPr>
                      <a:r>
                        <a:rPr lang="en-US" sz="900" kern="1200" noProof="0">
                          <a:solidFill>
                            <a:schemeClr val="dk1"/>
                          </a:solidFill>
                          <a:latin typeface="+mn-lt"/>
                          <a:ea typeface="+mn-ea"/>
                          <a:cs typeface="+mn-cs"/>
                        </a:rPr>
                        <a:t>IA</a:t>
                      </a:r>
                      <a:endParaRPr sz="900" kern="1200">
                        <a:solidFill>
                          <a:schemeClr val="dk1"/>
                        </a:solidFill>
                        <a:latin typeface="+mn-lt"/>
                        <a:ea typeface="+mn-ea"/>
                        <a:cs typeface="+mn-cs"/>
                        <a:sym typeface="Calibri"/>
                      </a:endParaRPr>
                    </a:p>
                  </a:txBody>
                  <a:tcPr marL="91475" marR="91475" marT="45725" marB="45725" anchor="ctr"/>
                </a:tc>
                <a:tc>
                  <a:txBody>
                    <a:bodyPr/>
                    <a:lstStyle/>
                    <a:p>
                      <a:pPr marL="0" marR="0" lvl="0" indent="0" algn="l" defTabSz="914400" rtl="0" eaLnBrk="1" latinLnBrk="0" hangingPunct="1">
                        <a:lnSpc>
                          <a:spcPct val="100000"/>
                        </a:lnSpc>
                        <a:spcBef>
                          <a:spcPts val="0"/>
                        </a:spcBef>
                        <a:spcAft>
                          <a:spcPts val="0"/>
                        </a:spcAft>
                        <a:buClr>
                          <a:srgbClr val="000000"/>
                        </a:buClr>
                        <a:buSzPts val="1100"/>
                        <a:buFont typeface="Arial"/>
                        <a:buNone/>
                      </a:pPr>
                      <a:r>
                        <a:rPr lang="en-US" sz="900" kern="1200" noProof="0">
                          <a:solidFill>
                            <a:schemeClr val="dk1"/>
                          </a:solidFill>
                          <a:latin typeface="+mn-lt"/>
                          <a:ea typeface="+mn-ea"/>
                          <a:cs typeface="+mn-cs"/>
                        </a:rPr>
                        <a:t>Internal Audit</a:t>
                      </a:r>
                      <a:endParaRPr sz="900" kern="1200">
                        <a:solidFill>
                          <a:schemeClr val="dk1"/>
                        </a:solidFill>
                        <a:latin typeface="+mn-lt"/>
                        <a:ea typeface="+mn-ea"/>
                        <a:cs typeface="+mn-cs"/>
                        <a:sym typeface="Calibri"/>
                      </a:endParaRPr>
                    </a:p>
                  </a:txBody>
                  <a:tcPr marL="91475" marR="91475" marT="45725" marB="45725" anchor="ctr"/>
                </a:tc>
                <a:tc>
                  <a:txBody>
                    <a:bodyPr/>
                    <a:lstStyle/>
                    <a:p>
                      <a:pPr marL="0" marR="0" lvl="0" indent="0" algn="l" defTabSz="914400" rtl="0" eaLnBrk="1" latinLnBrk="0" hangingPunct="1">
                        <a:lnSpc>
                          <a:spcPct val="100000"/>
                        </a:lnSpc>
                        <a:spcBef>
                          <a:spcPts val="0"/>
                        </a:spcBef>
                        <a:spcAft>
                          <a:spcPts val="0"/>
                        </a:spcAft>
                        <a:buClr>
                          <a:srgbClr val="000000"/>
                        </a:buClr>
                        <a:buSzPts val="1100"/>
                        <a:buFont typeface="Arial"/>
                        <a:buNone/>
                      </a:pPr>
                      <a:r>
                        <a:rPr lang="en-US" sz="900" kern="1200">
                          <a:solidFill>
                            <a:schemeClr val="dk1"/>
                          </a:solidFill>
                          <a:latin typeface="+mn-lt"/>
                          <a:ea typeface="+mn-ea"/>
                          <a:cs typeface="+mn-cs"/>
                        </a:rPr>
                        <a:t>Provides guidance and oversight to ensure that all key control  areas (KCAs) are reviewed and any impacts/changes are documented. Reviews PDM documentation to ensure that all documentation is completed and accurate.</a:t>
                      </a:r>
                    </a:p>
                  </a:txBody>
                  <a:tcPr marL="68580" marR="68580" marT="0" marB="0" anchor="ctr"/>
                </a:tc>
                <a:tc>
                  <a:txBody>
                    <a:bodyPr/>
                    <a:lstStyle/>
                    <a:p>
                      <a:pPr marL="0" marR="0" lvl="0" indent="0" algn="ctr" defTabSz="914400" rtl="0" eaLnBrk="1" latinLnBrk="0" hangingPunct="1">
                        <a:lnSpc>
                          <a:spcPct val="100000"/>
                        </a:lnSpc>
                        <a:spcBef>
                          <a:spcPts val="0"/>
                        </a:spcBef>
                        <a:spcAft>
                          <a:spcPts val="0"/>
                        </a:spcAft>
                        <a:buClr>
                          <a:srgbClr val="000000"/>
                        </a:buClr>
                        <a:buSzPts val="1100"/>
                        <a:buFont typeface="Arial"/>
                        <a:buNone/>
                      </a:pPr>
                      <a:r>
                        <a:rPr lang="en-US" sz="900" kern="1200">
                          <a:solidFill>
                            <a:schemeClr val="dk1"/>
                          </a:solidFill>
                          <a:latin typeface="+mn-lt"/>
                          <a:ea typeface="+mn-ea"/>
                          <a:cs typeface="+mn-cs"/>
                        </a:rPr>
                        <a:t>&lt;2%</a:t>
                      </a:r>
                    </a:p>
                  </a:txBody>
                  <a:tcPr anchor="ctr"/>
                </a:tc>
                <a:extLst>
                  <a:ext uri="{0D108BD9-81ED-4DB2-BD59-A6C34878D82A}">
                    <a16:rowId xmlns:a16="http://schemas.microsoft.com/office/drawing/2014/main" val="3491961260"/>
                  </a:ext>
                </a:extLst>
              </a:tr>
              <a:tr h="370840">
                <a:tc>
                  <a:txBody>
                    <a:bodyPr/>
                    <a:lstStyle/>
                    <a:p>
                      <a:r>
                        <a:rPr lang="en-US" sz="900">
                          <a:latin typeface="+mn-lt"/>
                        </a:rPr>
                        <a:t>Meera Ahmed</a:t>
                      </a:r>
                    </a:p>
                  </a:txBody>
                  <a:tcPr anchor="ctr"/>
                </a:tc>
                <a:tc>
                  <a:txBody>
                    <a:bodyPr/>
                    <a:lstStyle/>
                    <a:p>
                      <a:pPr marL="0" marR="0" lvl="0" indent="0" algn="l" defTabSz="914400" rtl="0" eaLnBrk="1" latinLnBrk="0" hangingPunct="1">
                        <a:lnSpc>
                          <a:spcPct val="100000"/>
                        </a:lnSpc>
                        <a:spcBef>
                          <a:spcPts val="0"/>
                        </a:spcBef>
                        <a:spcAft>
                          <a:spcPts val="0"/>
                        </a:spcAft>
                        <a:buClr>
                          <a:srgbClr val="000000"/>
                        </a:buClr>
                        <a:buSzPts val="1100"/>
                        <a:buFont typeface="Arial"/>
                        <a:buNone/>
                      </a:pPr>
                      <a:r>
                        <a:rPr lang="en-US" sz="900" kern="1200" noProof="0">
                          <a:solidFill>
                            <a:schemeClr val="dk1"/>
                          </a:solidFill>
                          <a:latin typeface="+mn-lt"/>
                          <a:ea typeface="+mn-ea"/>
                          <a:cs typeface="+mn-cs"/>
                        </a:rPr>
                        <a:t>OGC</a:t>
                      </a:r>
                      <a:endParaRPr sz="900" kern="1200">
                        <a:solidFill>
                          <a:schemeClr val="dk1"/>
                        </a:solidFill>
                        <a:latin typeface="+mn-lt"/>
                        <a:ea typeface="+mn-ea"/>
                        <a:cs typeface="+mn-cs"/>
                        <a:sym typeface="Calibri"/>
                      </a:endParaRPr>
                    </a:p>
                  </a:txBody>
                  <a:tcPr marL="91475" marR="91475" marT="45725" marB="45725" anchor="ctr"/>
                </a:tc>
                <a:tc>
                  <a:txBody>
                    <a:bodyPr/>
                    <a:lstStyle/>
                    <a:p>
                      <a:pPr marL="0" marR="0" lvl="0" indent="0" algn="l" defTabSz="914400" rtl="0" eaLnBrk="1" latinLnBrk="0" hangingPunct="1">
                        <a:lnSpc>
                          <a:spcPct val="100000"/>
                        </a:lnSpc>
                        <a:spcBef>
                          <a:spcPts val="0"/>
                        </a:spcBef>
                        <a:spcAft>
                          <a:spcPts val="0"/>
                        </a:spcAft>
                        <a:buClr>
                          <a:srgbClr val="000000"/>
                        </a:buClr>
                        <a:buSzPts val="1100"/>
                        <a:buFont typeface="Arial"/>
                        <a:buNone/>
                      </a:pPr>
                      <a:r>
                        <a:rPr lang="en-US" sz="900" kern="1200" noProof="0">
                          <a:solidFill>
                            <a:schemeClr val="dk1"/>
                          </a:solidFill>
                          <a:latin typeface="+mn-lt"/>
                          <a:ea typeface="+mn-ea"/>
                          <a:cs typeface="+mn-cs"/>
                        </a:rPr>
                        <a:t>OGC</a:t>
                      </a:r>
                      <a:endParaRPr sz="900" kern="1200">
                        <a:solidFill>
                          <a:schemeClr val="dk1"/>
                        </a:solidFill>
                        <a:latin typeface="+mn-lt"/>
                        <a:ea typeface="+mn-ea"/>
                        <a:cs typeface="+mn-cs"/>
                        <a:sym typeface="Calibri"/>
                      </a:endParaRPr>
                    </a:p>
                  </a:txBody>
                  <a:tcPr marL="91475" marR="91475" marT="45725" marB="45725" anchor="ctr"/>
                </a:tc>
                <a:tc>
                  <a:txBody>
                    <a:bodyPr/>
                    <a:lstStyle/>
                    <a:p>
                      <a:pPr marL="0" marR="0" lvl="0" indent="0" algn="l" defTabSz="914400" rtl="0" eaLnBrk="1" latinLnBrk="0" hangingPunct="1">
                        <a:lnSpc>
                          <a:spcPct val="100000"/>
                        </a:lnSpc>
                        <a:spcBef>
                          <a:spcPts val="0"/>
                        </a:spcBef>
                        <a:spcAft>
                          <a:spcPts val="0"/>
                        </a:spcAft>
                        <a:buClr>
                          <a:srgbClr val="000000"/>
                        </a:buClr>
                        <a:buSzPts val="1100"/>
                        <a:buFont typeface="Arial"/>
                        <a:buNone/>
                      </a:pPr>
                      <a:r>
                        <a:rPr lang="en-US" sz="900" kern="1200">
                          <a:solidFill>
                            <a:schemeClr val="dk1"/>
                          </a:solidFill>
                          <a:latin typeface="+mn-lt"/>
                          <a:ea typeface="+mn-ea"/>
                          <a:cs typeface="+mn-cs"/>
                        </a:rPr>
                        <a:t>Provides oversight and guidance on all regulatory and legal concerns including initial contractual documents as well as any regulatory guidance for regulatory mandated initiatives</a:t>
                      </a:r>
                    </a:p>
                  </a:txBody>
                  <a:tcPr marL="68580" marR="68580" marT="0" marB="0" anchor="ctr"/>
                </a:tc>
                <a:tc>
                  <a:txBody>
                    <a:bodyPr/>
                    <a:lstStyle/>
                    <a:p>
                      <a:pPr marL="0" marR="0" lvl="0" indent="0" algn="ctr" defTabSz="914400" rtl="0" eaLnBrk="1" latinLnBrk="0" hangingPunct="1">
                        <a:lnSpc>
                          <a:spcPct val="100000"/>
                        </a:lnSpc>
                        <a:spcBef>
                          <a:spcPts val="0"/>
                        </a:spcBef>
                        <a:spcAft>
                          <a:spcPts val="0"/>
                        </a:spcAft>
                        <a:buClr>
                          <a:srgbClr val="000000"/>
                        </a:buClr>
                        <a:buSzPts val="1100"/>
                        <a:buFont typeface="Arial"/>
                        <a:buNone/>
                      </a:pPr>
                      <a:r>
                        <a:rPr lang="en-US" sz="900" kern="1200">
                          <a:solidFill>
                            <a:schemeClr val="dk1"/>
                          </a:solidFill>
                          <a:latin typeface="+mn-lt"/>
                          <a:ea typeface="+mn-ea"/>
                          <a:cs typeface="+mn-cs"/>
                        </a:rPr>
                        <a:t>&lt;2%</a:t>
                      </a:r>
                    </a:p>
                  </a:txBody>
                  <a:tcPr anchor="ctr"/>
                </a:tc>
                <a:extLst>
                  <a:ext uri="{0D108BD9-81ED-4DB2-BD59-A6C34878D82A}">
                    <a16:rowId xmlns:a16="http://schemas.microsoft.com/office/drawing/2014/main" val="3008089268"/>
                  </a:ext>
                </a:extLst>
              </a:tr>
              <a:tr h="370840">
                <a:tc>
                  <a:txBody>
                    <a:bodyPr/>
                    <a:lstStyle/>
                    <a:p>
                      <a:r>
                        <a:rPr lang="en-US" sz="900">
                          <a:latin typeface="+mn-lt"/>
                        </a:rPr>
                        <a:t>Andrea Painter</a:t>
                      </a:r>
                    </a:p>
                  </a:txBody>
                  <a:tcPr anchor="ctr"/>
                </a:tc>
                <a:tc>
                  <a:txBody>
                    <a:bodyPr/>
                    <a:lstStyle/>
                    <a:p>
                      <a:pPr marL="0" marR="0" lvl="0" indent="0" algn="l" defTabSz="914400" rtl="0" eaLnBrk="1" latinLnBrk="0" hangingPunct="1">
                        <a:lnSpc>
                          <a:spcPct val="100000"/>
                        </a:lnSpc>
                        <a:spcBef>
                          <a:spcPts val="0"/>
                        </a:spcBef>
                        <a:spcAft>
                          <a:spcPts val="0"/>
                        </a:spcAft>
                        <a:buClr>
                          <a:srgbClr val="000000"/>
                        </a:buClr>
                        <a:buSzPts val="1100"/>
                        <a:buFont typeface="Arial"/>
                        <a:buNone/>
                      </a:pPr>
                      <a:r>
                        <a:rPr lang="en-US" sz="900" kern="1200">
                          <a:solidFill>
                            <a:schemeClr val="dk1"/>
                          </a:solidFill>
                          <a:latin typeface="+mn-lt"/>
                          <a:ea typeface="+mn-ea"/>
                          <a:cs typeface="+mn-cs"/>
                          <a:sym typeface="Calibri"/>
                        </a:rPr>
                        <a:t>SCM</a:t>
                      </a:r>
                      <a:endParaRPr sz="900" kern="1200">
                        <a:solidFill>
                          <a:schemeClr val="dk1"/>
                        </a:solidFill>
                        <a:latin typeface="+mn-lt"/>
                        <a:ea typeface="+mn-ea"/>
                        <a:cs typeface="+mn-cs"/>
                        <a:sym typeface="Calibri"/>
                      </a:endParaRPr>
                    </a:p>
                  </a:txBody>
                  <a:tcPr marL="91475" marR="91475" marT="45725" marB="45725" anchor="ctr"/>
                </a:tc>
                <a:tc>
                  <a:txBody>
                    <a:bodyPr/>
                    <a:lstStyle/>
                    <a:p>
                      <a:pPr marL="0" marR="0" lvl="0" indent="0" algn="l" defTabSz="914400" rtl="0" eaLnBrk="1" latinLnBrk="0" hangingPunct="1">
                        <a:lnSpc>
                          <a:spcPct val="100000"/>
                        </a:lnSpc>
                        <a:spcBef>
                          <a:spcPts val="0"/>
                        </a:spcBef>
                        <a:spcAft>
                          <a:spcPts val="0"/>
                        </a:spcAft>
                        <a:buClr>
                          <a:srgbClr val="000000"/>
                        </a:buClr>
                        <a:buSzPts val="1100"/>
                        <a:buFont typeface="Arial"/>
                        <a:buNone/>
                      </a:pPr>
                      <a:r>
                        <a:rPr lang="en-US" sz="900" kern="1200" noProof="0">
                          <a:solidFill>
                            <a:schemeClr val="dk1"/>
                          </a:solidFill>
                          <a:latin typeface="+mn-lt"/>
                          <a:ea typeface="+mn-ea"/>
                          <a:cs typeface="+mn-cs"/>
                        </a:rPr>
                        <a:t>SCM</a:t>
                      </a:r>
                      <a:endParaRPr sz="900" kern="1200">
                        <a:solidFill>
                          <a:schemeClr val="dk1"/>
                        </a:solidFill>
                        <a:latin typeface="+mn-lt"/>
                        <a:ea typeface="+mn-ea"/>
                        <a:cs typeface="+mn-cs"/>
                        <a:sym typeface="Calibri"/>
                      </a:endParaRPr>
                    </a:p>
                  </a:txBody>
                  <a:tcPr marL="91475" marR="91475" marT="45725" marB="45725" anchor="ctr"/>
                </a:tc>
                <a:tc>
                  <a:txBody>
                    <a:bodyPr/>
                    <a:lstStyle/>
                    <a:p>
                      <a:pPr marL="0" marR="0" lvl="0" indent="0" algn="l" defTabSz="914400" rtl="0" eaLnBrk="1" latinLnBrk="0" hangingPunct="1">
                        <a:lnSpc>
                          <a:spcPct val="100000"/>
                        </a:lnSpc>
                        <a:spcBef>
                          <a:spcPts val="0"/>
                        </a:spcBef>
                        <a:spcAft>
                          <a:spcPts val="0"/>
                        </a:spcAft>
                        <a:buClr>
                          <a:srgbClr val="000000"/>
                        </a:buClr>
                        <a:buSzPts val="1100"/>
                        <a:buFont typeface="Arial"/>
                        <a:buNone/>
                      </a:pPr>
                      <a:r>
                        <a:rPr lang="en-US" sz="900" kern="1200">
                          <a:solidFill>
                            <a:schemeClr val="dk1"/>
                          </a:solidFill>
                          <a:latin typeface="+mn-lt"/>
                          <a:ea typeface="+mn-ea"/>
                          <a:cs typeface="+mn-cs"/>
                        </a:rPr>
                        <a:t>Primary point of contact with vendor(s) for all contractual matters. Leads and manages contractual discussions. </a:t>
                      </a:r>
                    </a:p>
                  </a:txBody>
                  <a:tcPr marL="68580" marR="68580" marT="0" marB="0" anchor="ctr"/>
                </a:tc>
                <a:tc>
                  <a:txBody>
                    <a:bodyPr/>
                    <a:lstStyle/>
                    <a:p>
                      <a:pPr marL="0" marR="0" lvl="0" indent="0" algn="ctr" defTabSz="914400" rtl="0" eaLnBrk="1" latinLnBrk="0" hangingPunct="1">
                        <a:lnSpc>
                          <a:spcPct val="100000"/>
                        </a:lnSpc>
                        <a:spcBef>
                          <a:spcPts val="0"/>
                        </a:spcBef>
                        <a:spcAft>
                          <a:spcPts val="0"/>
                        </a:spcAft>
                        <a:buClr>
                          <a:srgbClr val="000000"/>
                        </a:buClr>
                        <a:buSzPts val="1100"/>
                        <a:buFont typeface="Arial"/>
                        <a:buNone/>
                      </a:pPr>
                      <a:r>
                        <a:rPr lang="en-US" sz="900" kern="1200">
                          <a:solidFill>
                            <a:schemeClr val="dk1"/>
                          </a:solidFill>
                          <a:latin typeface="+mn-lt"/>
                          <a:ea typeface="+mn-ea"/>
                          <a:cs typeface="+mn-cs"/>
                        </a:rPr>
                        <a:t>&lt;2%</a:t>
                      </a:r>
                    </a:p>
                  </a:txBody>
                  <a:tcPr anchor="ctr"/>
                </a:tc>
                <a:extLst>
                  <a:ext uri="{0D108BD9-81ED-4DB2-BD59-A6C34878D82A}">
                    <a16:rowId xmlns:a16="http://schemas.microsoft.com/office/drawing/2014/main" val="381157762"/>
                  </a:ext>
                </a:extLst>
              </a:tr>
              <a:tr h="370840">
                <a:tc>
                  <a:txBody>
                    <a:bodyPr/>
                    <a:lstStyle/>
                    <a:p>
                      <a:r>
                        <a:rPr lang="en-US" sz="900">
                          <a:latin typeface="+mn-lt"/>
                        </a:rPr>
                        <a:t>TBD</a:t>
                      </a:r>
                    </a:p>
                  </a:txBody>
                  <a:tcPr anchor="ctr"/>
                </a:tc>
                <a:tc>
                  <a:txBody>
                    <a:bodyPr/>
                    <a:lstStyle/>
                    <a:p>
                      <a:pPr marL="0" marR="0" lvl="0" indent="0" algn="l" defTabSz="914400" rtl="0" eaLnBrk="1" latinLnBrk="0" hangingPunct="1">
                        <a:lnSpc>
                          <a:spcPct val="100000"/>
                        </a:lnSpc>
                        <a:spcBef>
                          <a:spcPts val="0"/>
                        </a:spcBef>
                        <a:spcAft>
                          <a:spcPts val="0"/>
                        </a:spcAft>
                        <a:buClr>
                          <a:srgbClr val="000000"/>
                        </a:buClr>
                        <a:buSzPts val="1100"/>
                        <a:buFont typeface="Arial"/>
                        <a:buNone/>
                      </a:pPr>
                      <a:r>
                        <a:rPr lang="en-US" sz="900" kern="1200">
                          <a:solidFill>
                            <a:schemeClr val="dk1"/>
                          </a:solidFill>
                          <a:latin typeface="+mn-lt"/>
                          <a:ea typeface="+mn-ea"/>
                          <a:cs typeface="+mn-cs"/>
                          <a:sym typeface="Calibri"/>
                        </a:rPr>
                        <a:t>TBD</a:t>
                      </a:r>
                      <a:endParaRPr sz="900" kern="1200">
                        <a:solidFill>
                          <a:schemeClr val="dk1"/>
                        </a:solidFill>
                        <a:latin typeface="+mn-lt"/>
                        <a:ea typeface="+mn-ea"/>
                        <a:cs typeface="+mn-cs"/>
                        <a:sym typeface="Calibri"/>
                      </a:endParaRPr>
                    </a:p>
                  </a:txBody>
                  <a:tcPr marL="91475" marR="91475" marT="45725" marB="45725" anchor="ctr"/>
                </a:tc>
                <a:tc>
                  <a:txBody>
                    <a:bodyPr/>
                    <a:lstStyle/>
                    <a:p>
                      <a:pPr marL="0" marR="0" lvl="0" indent="0" algn="l" defTabSz="914400" rtl="0" eaLnBrk="1" latinLnBrk="0" hangingPunct="1">
                        <a:lnSpc>
                          <a:spcPct val="100000"/>
                        </a:lnSpc>
                        <a:spcBef>
                          <a:spcPts val="0"/>
                        </a:spcBef>
                        <a:spcAft>
                          <a:spcPts val="0"/>
                        </a:spcAft>
                        <a:buClr>
                          <a:srgbClr val="000000"/>
                        </a:buClr>
                        <a:buSzPts val="1100"/>
                        <a:buFont typeface="Arial"/>
                        <a:buNone/>
                      </a:pPr>
                      <a:r>
                        <a:rPr lang="en-US" sz="900" kern="1200">
                          <a:solidFill>
                            <a:schemeClr val="dk1"/>
                          </a:solidFill>
                          <a:latin typeface="+mn-lt"/>
                          <a:ea typeface="+mn-ea"/>
                          <a:cs typeface="+mn-cs"/>
                          <a:sym typeface="Calibri"/>
                        </a:rPr>
                        <a:t>OCM</a:t>
                      </a:r>
                      <a:endParaRPr sz="900" kern="1200">
                        <a:solidFill>
                          <a:schemeClr val="dk1"/>
                        </a:solidFill>
                        <a:latin typeface="+mn-lt"/>
                        <a:ea typeface="+mn-ea"/>
                        <a:cs typeface="+mn-cs"/>
                        <a:sym typeface="Calibri"/>
                      </a:endParaRPr>
                    </a:p>
                  </a:txBody>
                  <a:tcPr marL="91475" marR="91475" marT="45725" marB="45725"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900" kern="1200">
                          <a:solidFill>
                            <a:schemeClr val="dk1"/>
                          </a:solidFill>
                          <a:latin typeface="+mn-lt"/>
                          <a:ea typeface="+mn-ea"/>
                          <a:cs typeface="+mn-cs"/>
                        </a:rPr>
                        <a:t>Develop OCM Plan; Coordinate with business on Change Management planning and execution​.</a:t>
                      </a:r>
                    </a:p>
                    <a:p>
                      <a:pPr marL="0" marR="0" lvl="0" indent="0" algn="l" defTabSz="914400" rtl="0" eaLnBrk="1" latinLnBrk="0" hangingPunct="1">
                        <a:lnSpc>
                          <a:spcPct val="100000"/>
                        </a:lnSpc>
                        <a:spcBef>
                          <a:spcPts val="0"/>
                        </a:spcBef>
                        <a:spcAft>
                          <a:spcPts val="0"/>
                        </a:spcAft>
                        <a:buClr>
                          <a:srgbClr val="000000"/>
                        </a:buClr>
                        <a:buSzPts val="1100"/>
                        <a:buFont typeface="Arial"/>
                        <a:buNone/>
                      </a:pPr>
                      <a:endParaRPr lang="en-US" sz="900" kern="1200">
                        <a:solidFill>
                          <a:schemeClr val="dk1"/>
                        </a:solidFill>
                        <a:latin typeface="+mn-lt"/>
                        <a:ea typeface="+mn-ea"/>
                        <a:cs typeface="+mn-cs"/>
                      </a:endParaRPr>
                    </a:p>
                  </a:txBody>
                  <a:tcPr marL="68580" marR="68580" marT="0" marB="0" anchor="ctr"/>
                </a:tc>
                <a:tc>
                  <a:txBody>
                    <a:bodyPr/>
                    <a:lstStyle/>
                    <a:p>
                      <a:pPr marL="0" marR="0" lvl="0" indent="0" algn="ctr" defTabSz="914400" rtl="0" eaLnBrk="1" latinLnBrk="0" hangingPunct="1">
                        <a:lnSpc>
                          <a:spcPct val="100000"/>
                        </a:lnSpc>
                        <a:spcBef>
                          <a:spcPts val="0"/>
                        </a:spcBef>
                        <a:spcAft>
                          <a:spcPts val="0"/>
                        </a:spcAft>
                        <a:buClr>
                          <a:srgbClr val="000000"/>
                        </a:buClr>
                        <a:buSzPts val="1100"/>
                        <a:buFont typeface="Arial"/>
                        <a:buNone/>
                      </a:pPr>
                      <a:r>
                        <a:rPr lang="en-US" sz="900" kern="1200">
                          <a:solidFill>
                            <a:schemeClr val="dk1"/>
                          </a:solidFill>
                          <a:latin typeface="+mn-lt"/>
                          <a:ea typeface="+mn-ea"/>
                          <a:cs typeface="+mn-cs"/>
                        </a:rPr>
                        <a:t>5%</a:t>
                      </a:r>
                    </a:p>
                  </a:txBody>
                  <a:tcPr anchor="ctr"/>
                </a:tc>
                <a:extLst>
                  <a:ext uri="{0D108BD9-81ED-4DB2-BD59-A6C34878D82A}">
                    <a16:rowId xmlns:a16="http://schemas.microsoft.com/office/drawing/2014/main" val="2616495314"/>
                  </a:ext>
                </a:extLst>
              </a:tr>
              <a:tr h="370840">
                <a:tc>
                  <a:txBody>
                    <a:bodyPr/>
                    <a:lstStyle/>
                    <a:p>
                      <a:r>
                        <a:rPr lang="en-US" sz="900">
                          <a:latin typeface="+mn-lt"/>
                        </a:rPr>
                        <a:t>Sam Khatibinaz</a:t>
                      </a:r>
                    </a:p>
                  </a:txBody>
                  <a:tcPr anchor="ctr"/>
                </a:tc>
                <a:tc>
                  <a:txBody>
                    <a:bodyPr/>
                    <a:lstStyle/>
                    <a:p>
                      <a:pPr marL="0" marR="0" lvl="0" indent="0" algn="l" defTabSz="914400" rtl="0" eaLnBrk="1" latinLnBrk="0" hangingPunct="1">
                        <a:lnSpc>
                          <a:spcPct val="100000"/>
                        </a:lnSpc>
                        <a:spcBef>
                          <a:spcPts val="0"/>
                        </a:spcBef>
                        <a:spcAft>
                          <a:spcPts val="0"/>
                        </a:spcAft>
                        <a:buClr>
                          <a:srgbClr val="000000"/>
                        </a:buClr>
                        <a:buSzPts val="1100"/>
                        <a:buFont typeface="Arial"/>
                        <a:buNone/>
                      </a:pPr>
                      <a:r>
                        <a:rPr lang="en-US" sz="900" kern="1200">
                          <a:solidFill>
                            <a:schemeClr val="dk1"/>
                          </a:solidFill>
                          <a:latin typeface="+mn-lt"/>
                          <a:ea typeface="+mn-ea"/>
                          <a:cs typeface="+mn-cs"/>
                          <a:sym typeface="Calibri"/>
                        </a:rPr>
                        <a:t>BU</a:t>
                      </a:r>
                      <a:endParaRPr sz="900" kern="1200">
                        <a:solidFill>
                          <a:schemeClr val="dk1"/>
                        </a:solidFill>
                        <a:latin typeface="+mn-lt"/>
                        <a:ea typeface="+mn-ea"/>
                        <a:cs typeface="+mn-cs"/>
                        <a:sym typeface="Calibri"/>
                      </a:endParaRPr>
                    </a:p>
                  </a:txBody>
                  <a:tcPr marL="91475" marR="91475" marT="45725" marB="45725" anchor="ctr"/>
                </a:tc>
                <a:tc>
                  <a:txBody>
                    <a:bodyPr/>
                    <a:lstStyle/>
                    <a:p>
                      <a:pPr marL="0" marR="0" lvl="0" indent="0" algn="l" defTabSz="914400" rtl="0" eaLnBrk="1" latinLnBrk="0" hangingPunct="1">
                        <a:lnSpc>
                          <a:spcPct val="100000"/>
                        </a:lnSpc>
                        <a:spcBef>
                          <a:spcPts val="0"/>
                        </a:spcBef>
                        <a:spcAft>
                          <a:spcPts val="0"/>
                        </a:spcAft>
                        <a:buClr>
                          <a:srgbClr val="000000"/>
                        </a:buClr>
                        <a:buSzPts val="1100"/>
                        <a:buFont typeface="Arial"/>
                        <a:buNone/>
                      </a:pPr>
                      <a:r>
                        <a:rPr lang="en-US" sz="900" kern="1200">
                          <a:solidFill>
                            <a:schemeClr val="dk1"/>
                          </a:solidFill>
                          <a:latin typeface="+mn-lt"/>
                          <a:ea typeface="+mn-ea"/>
                          <a:cs typeface="+mn-cs"/>
                          <a:sym typeface="Calibri"/>
                        </a:rPr>
                        <a:t>Overall SME Support</a:t>
                      </a:r>
                      <a:endParaRPr sz="900" kern="1200">
                        <a:solidFill>
                          <a:schemeClr val="dk1"/>
                        </a:solidFill>
                        <a:latin typeface="+mn-lt"/>
                        <a:ea typeface="+mn-ea"/>
                        <a:cs typeface="+mn-cs"/>
                        <a:sym typeface="Calibri"/>
                      </a:endParaRPr>
                    </a:p>
                  </a:txBody>
                  <a:tcPr marL="91475" marR="91475" marT="45725" marB="45725" anchor="ctr"/>
                </a:tc>
                <a:tc>
                  <a:txBody>
                    <a:bodyPr/>
                    <a:lstStyle/>
                    <a:p>
                      <a:pPr marL="0" marR="0" lvl="0" indent="0" algn="l" defTabSz="914400" rtl="0" eaLnBrk="1" latinLnBrk="0" hangingPunct="1">
                        <a:lnSpc>
                          <a:spcPct val="100000"/>
                        </a:lnSpc>
                        <a:spcBef>
                          <a:spcPts val="0"/>
                        </a:spcBef>
                        <a:spcAft>
                          <a:spcPts val="0"/>
                        </a:spcAft>
                        <a:buClr>
                          <a:srgbClr val="000000"/>
                        </a:buClr>
                        <a:buSzPts val="1100"/>
                        <a:buFont typeface="Arial"/>
                        <a:buNone/>
                      </a:pPr>
                      <a:r>
                        <a:rPr lang="en-US" sz="900" kern="1200">
                          <a:solidFill>
                            <a:schemeClr val="dk1"/>
                          </a:solidFill>
                          <a:latin typeface="+mn-lt"/>
                          <a:ea typeface="+mn-ea"/>
                          <a:cs typeface="+mn-cs"/>
                        </a:rPr>
                        <a:t>Support functional lead and SME’s in tasks as needed, and champion requirements across portals</a:t>
                      </a:r>
                    </a:p>
                  </a:txBody>
                  <a:tcPr marL="68580" marR="68580" marT="0" marB="0" anchor="ctr"/>
                </a:tc>
                <a:tc>
                  <a:txBody>
                    <a:bodyPr/>
                    <a:lstStyle/>
                    <a:p>
                      <a:pPr marL="0" marR="0" lvl="0" indent="0" algn="ctr" defTabSz="914400" rtl="0" eaLnBrk="1" latinLnBrk="0" hangingPunct="1">
                        <a:lnSpc>
                          <a:spcPct val="100000"/>
                        </a:lnSpc>
                        <a:spcBef>
                          <a:spcPts val="0"/>
                        </a:spcBef>
                        <a:spcAft>
                          <a:spcPts val="0"/>
                        </a:spcAft>
                        <a:buClr>
                          <a:srgbClr val="000000"/>
                        </a:buClr>
                        <a:buSzPts val="1100"/>
                        <a:buFont typeface="Arial"/>
                        <a:buNone/>
                      </a:pPr>
                      <a:r>
                        <a:rPr lang="en-US" sz="900" kern="1200">
                          <a:solidFill>
                            <a:schemeClr val="dk1"/>
                          </a:solidFill>
                          <a:latin typeface="+mn-lt"/>
                          <a:ea typeface="+mn-ea"/>
                          <a:cs typeface="+mn-cs"/>
                        </a:rPr>
                        <a:t>5%</a:t>
                      </a:r>
                    </a:p>
                  </a:txBody>
                  <a:tcPr anchor="ctr"/>
                </a:tc>
                <a:extLst>
                  <a:ext uri="{0D108BD9-81ED-4DB2-BD59-A6C34878D82A}">
                    <a16:rowId xmlns:a16="http://schemas.microsoft.com/office/drawing/2014/main" val="3057128138"/>
                  </a:ext>
                </a:extLst>
              </a:tr>
              <a:tr h="370840">
                <a:tc>
                  <a:txBody>
                    <a:bodyPr/>
                    <a:lstStyle/>
                    <a:p>
                      <a:r>
                        <a:rPr lang="en-US" sz="900">
                          <a:latin typeface="+mn-lt"/>
                        </a:rPr>
                        <a:t>Delan Johnson</a:t>
                      </a:r>
                    </a:p>
                  </a:txBody>
                  <a:tcPr anchor="ctr"/>
                </a:tc>
                <a:tc>
                  <a:txBody>
                    <a:bodyPr/>
                    <a:lstStyle/>
                    <a:p>
                      <a:pPr marL="0" marR="0" lvl="0" indent="0" algn="l" defTabSz="914400" rtl="0" eaLnBrk="1" latinLnBrk="0" hangingPunct="1">
                        <a:lnSpc>
                          <a:spcPct val="100000"/>
                        </a:lnSpc>
                        <a:spcBef>
                          <a:spcPts val="0"/>
                        </a:spcBef>
                        <a:spcAft>
                          <a:spcPts val="0"/>
                        </a:spcAft>
                        <a:buClr>
                          <a:srgbClr val="000000"/>
                        </a:buClr>
                        <a:buSzPts val="1100"/>
                        <a:buFont typeface="Arial"/>
                        <a:buNone/>
                      </a:pPr>
                      <a:r>
                        <a:rPr lang="en-US" sz="900" kern="1200">
                          <a:solidFill>
                            <a:schemeClr val="dk1"/>
                          </a:solidFill>
                          <a:latin typeface="+mn-lt"/>
                          <a:ea typeface="+mn-ea"/>
                          <a:cs typeface="+mn-cs"/>
                          <a:sym typeface="Calibri"/>
                        </a:rPr>
                        <a:t>BU</a:t>
                      </a:r>
                      <a:endParaRPr sz="900" kern="1200">
                        <a:solidFill>
                          <a:schemeClr val="dk1"/>
                        </a:solidFill>
                        <a:latin typeface="+mn-lt"/>
                        <a:ea typeface="+mn-ea"/>
                        <a:cs typeface="+mn-cs"/>
                        <a:sym typeface="Calibri"/>
                      </a:endParaRPr>
                    </a:p>
                  </a:txBody>
                  <a:tcPr marL="91475" marR="91475" marT="45725" marB="45725" anchor="ctr"/>
                </a:tc>
                <a:tc>
                  <a:txBody>
                    <a:bodyPr/>
                    <a:lstStyle/>
                    <a:p>
                      <a:pPr marL="0" marR="0" lvl="0" indent="0" algn="l" defTabSz="914400" rtl="0" eaLnBrk="1" latinLnBrk="0" hangingPunct="1">
                        <a:lnSpc>
                          <a:spcPct val="100000"/>
                        </a:lnSpc>
                        <a:spcBef>
                          <a:spcPts val="0"/>
                        </a:spcBef>
                        <a:spcAft>
                          <a:spcPts val="0"/>
                        </a:spcAft>
                        <a:buClr>
                          <a:srgbClr val="000000"/>
                        </a:buClr>
                        <a:buSzPts val="1100"/>
                        <a:buFont typeface="Arial"/>
                        <a:buNone/>
                      </a:pPr>
                      <a:r>
                        <a:rPr lang="en-US" sz="900" kern="1200">
                          <a:solidFill>
                            <a:schemeClr val="dk1"/>
                          </a:solidFill>
                          <a:latin typeface="+mn-lt"/>
                          <a:ea typeface="+mn-ea"/>
                          <a:cs typeface="+mn-cs"/>
                          <a:sym typeface="Calibri"/>
                        </a:rPr>
                        <a:t>Supplier Diversity Lead</a:t>
                      </a:r>
                      <a:endParaRPr sz="900" kern="1200">
                        <a:solidFill>
                          <a:schemeClr val="dk1"/>
                        </a:solidFill>
                        <a:latin typeface="+mn-lt"/>
                        <a:ea typeface="+mn-ea"/>
                        <a:cs typeface="+mn-cs"/>
                        <a:sym typeface="Calibri"/>
                      </a:endParaRPr>
                    </a:p>
                  </a:txBody>
                  <a:tcPr marL="91475" marR="91475" marT="45725" marB="45725"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900" kern="1200">
                          <a:solidFill>
                            <a:schemeClr val="dk1"/>
                          </a:solidFill>
                          <a:latin typeface="+mn-lt"/>
                          <a:ea typeface="+mn-ea"/>
                          <a:cs typeface="+mn-cs"/>
                          <a:sym typeface="Arial"/>
                        </a:rPr>
                        <a:t>Works with project team members to provide subject matter expertise insight and validate business requirements, where the Supplier Diversity portal is concerned.</a:t>
                      </a:r>
                    </a:p>
                    <a:p>
                      <a:pPr marL="0" marR="0" lvl="0" indent="0" algn="l" defTabSz="914400" rtl="0" eaLnBrk="1" latinLnBrk="0" hangingPunct="1">
                        <a:lnSpc>
                          <a:spcPct val="100000"/>
                        </a:lnSpc>
                        <a:spcBef>
                          <a:spcPts val="0"/>
                        </a:spcBef>
                        <a:spcAft>
                          <a:spcPts val="0"/>
                        </a:spcAft>
                        <a:buClr>
                          <a:srgbClr val="000000"/>
                        </a:buClr>
                        <a:buSzPts val="1100"/>
                        <a:buFont typeface="Arial"/>
                        <a:buNone/>
                      </a:pPr>
                      <a:endParaRPr lang="en-US" sz="900" kern="1200">
                        <a:solidFill>
                          <a:schemeClr val="dk1"/>
                        </a:solidFill>
                        <a:latin typeface="+mn-lt"/>
                        <a:ea typeface="+mn-ea"/>
                        <a:cs typeface="+mn-cs"/>
                      </a:endParaRPr>
                    </a:p>
                  </a:txBody>
                  <a:tcPr marL="68580" marR="68580" marT="0" marB="0" anchor="ctr"/>
                </a:tc>
                <a:tc>
                  <a:txBody>
                    <a:bodyPr/>
                    <a:lstStyle/>
                    <a:p>
                      <a:pPr marL="0" marR="0" lvl="0" indent="0" algn="ctr" defTabSz="914400" rtl="0" eaLnBrk="1" latinLnBrk="0" hangingPunct="1">
                        <a:lnSpc>
                          <a:spcPct val="100000"/>
                        </a:lnSpc>
                        <a:spcBef>
                          <a:spcPts val="0"/>
                        </a:spcBef>
                        <a:spcAft>
                          <a:spcPts val="0"/>
                        </a:spcAft>
                        <a:buClr>
                          <a:srgbClr val="000000"/>
                        </a:buClr>
                        <a:buSzPts val="1100"/>
                        <a:buFont typeface="Arial"/>
                        <a:buNone/>
                      </a:pPr>
                      <a:r>
                        <a:rPr lang="en-US" sz="900" kern="1200">
                          <a:solidFill>
                            <a:schemeClr val="dk1"/>
                          </a:solidFill>
                          <a:latin typeface="+mn-lt"/>
                          <a:ea typeface="+mn-ea"/>
                          <a:cs typeface="+mn-cs"/>
                        </a:rPr>
                        <a:t>5%</a:t>
                      </a:r>
                    </a:p>
                  </a:txBody>
                  <a:tcPr anchor="ctr"/>
                </a:tc>
                <a:extLst>
                  <a:ext uri="{0D108BD9-81ED-4DB2-BD59-A6C34878D82A}">
                    <a16:rowId xmlns:a16="http://schemas.microsoft.com/office/drawing/2014/main" val="2022340107"/>
                  </a:ext>
                </a:extLst>
              </a:tr>
              <a:tr h="370840">
                <a:tc>
                  <a:txBody>
                    <a:bodyPr/>
                    <a:lstStyle/>
                    <a:p>
                      <a:r>
                        <a:rPr lang="en-US" sz="900">
                          <a:latin typeface="+mn-lt"/>
                        </a:rPr>
                        <a:t>Dawit </a:t>
                      </a:r>
                      <a:r>
                        <a:rPr lang="en-US" sz="900" err="1">
                          <a:latin typeface="+mn-lt"/>
                        </a:rPr>
                        <a:t>Legese</a:t>
                      </a:r>
                      <a:endParaRPr lang="en-US" sz="900">
                        <a:latin typeface="+mn-lt"/>
                      </a:endParaRPr>
                    </a:p>
                  </a:txBody>
                  <a:tcPr anchor="ctr"/>
                </a:tc>
                <a:tc>
                  <a:txBody>
                    <a:bodyPr/>
                    <a:lstStyle/>
                    <a:p>
                      <a:pPr marL="0" marR="0" lvl="0" indent="0" algn="l" defTabSz="914400" rtl="0" eaLnBrk="1" latinLnBrk="0" hangingPunct="1">
                        <a:lnSpc>
                          <a:spcPct val="100000"/>
                        </a:lnSpc>
                        <a:spcBef>
                          <a:spcPts val="0"/>
                        </a:spcBef>
                        <a:spcAft>
                          <a:spcPts val="0"/>
                        </a:spcAft>
                        <a:buClr>
                          <a:srgbClr val="000000"/>
                        </a:buClr>
                        <a:buSzPts val="1100"/>
                        <a:buFont typeface="Arial"/>
                        <a:buNone/>
                      </a:pPr>
                      <a:r>
                        <a:rPr lang="en-US" sz="900" kern="1200">
                          <a:solidFill>
                            <a:schemeClr val="dk1"/>
                          </a:solidFill>
                          <a:latin typeface="+mn-lt"/>
                          <a:ea typeface="+mn-ea"/>
                          <a:cs typeface="+mn-cs"/>
                          <a:sym typeface="Calibri"/>
                        </a:rPr>
                        <a:t>BU</a:t>
                      </a:r>
                      <a:endParaRPr sz="900" kern="1200">
                        <a:solidFill>
                          <a:schemeClr val="dk1"/>
                        </a:solidFill>
                        <a:latin typeface="+mn-lt"/>
                        <a:ea typeface="+mn-ea"/>
                        <a:cs typeface="+mn-cs"/>
                        <a:sym typeface="Calibri"/>
                      </a:endParaRPr>
                    </a:p>
                  </a:txBody>
                  <a:tcPr marL="91475" marR="91475" marT="45725" marB="45725" anchor="ctr"/>
                </a:tc>
                <a:tc>
                  <a:txBody>
                    <a:bodyPr/>
                    <a:lstStyle/>
                    <a:p>
                      <a:pPr marL="0" marR="0" lvl="0" indent="0" algn="l" defTabSz="914400" rtl="0" eaLnBrk="1" latinLnBrk="0" hangingPunct="1">
                        <a:lnSpc>
                          <a:spcPct val="100000"/>
                        </a:lnSpc>
                        <a:spcBef>
                          <a:spcPts val="0"/>
                        </a:spcBef>
                        <a:spcAft>
                          <a:spcPts val="0"/>
                        </a:spcAft>
                        <a:buClr>
                          <a:srgbClr val="000000"/>
                        </a:buClr>
                        <a:buSzPts val="1100"/>
                        <a:buFont typeface="Arial"/>
                        <a:buNone/>
                      </a:pPr>
                      <a:r>
                        <a:rPr lang="en-US" sz="900" kern="1200">
                          <a:solidFill>
                            <a:schemeClr val="dk1"/>
                          </a:solidFill>
                          <a:latin typeface="+mn-lt"/>
                          <a:ea typeface="+mn-ea"/>
                          <a:cs typeface="+mn-cs"/>
                          <a:sym typeface="Calibri"/>
                        </a:rPr>
                        <a:t>Map Center Lead</a:t>
                      </a:r>
                      <a:endParaRPr sz="900" kern="1200">
                        <a:solidFill>
                          <a:schemeClr val="dk1"/>
                        </a:solidFill>
                        <a:latin typeface="+mn-lt"/>
                        <a:ea typeface="+mn-ea"/>
                        <a:cs typeface="+mn-cs"/>
                        <a:sym typeface="Calibri"/>
                      </a:endParaRPr>
                    </a:p>
                  </a:txBody>
                  <a:tcPr marL="91475" marR="91475" marT="45725" marB="45725"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900" kern="1200">
                          <a:solidFill>
                            <a:schemeClr val="dk1"/>
                          </a:solidFill>
                          <a:latin typeface="+mn-lt"/>
                          <a:ea typeface="+mn-ea"/>
                          <a:cs typeface="+mn-cs"/>
                          <a:sym typeface="Arial"/>
                        </a:rPr>
                        <a:t>Works with project team members to provide subject matter expertise insight and validate business requirements, where the Supplier Diversity portal is concerned.</a:t>
                      </a:r>
                    </a:p>
                  </a:txBody>
                  <a:tcPr marL="68580" marR="68580" marT="0" marB="0" anchor="ctr"/>
                </a:tc>
                <a:tc>
                  <a:txBody>
                    <a:bodyPr/>
                    <a:lstStyle/>
                    <a:p>
                      <a:pPr marL="0" marR="0" lvl="0" indent="0" algn="ctr" defTabSz="914400" rtl="0" eaLnBrk="1" latinLnBrk="0" hangingPunct="1">
                        <a:lnSpc>
                          <a:spcPct val="100000"/>
                        </a:lnSpc>
                        <a:spcBef>
                          <a:spcPts val="0"/>
                        </a:spcBef>
                        <a:spcAft>
                          <a:spcPts val="0"/>
                        </a:spcAft>
                        <a:buClr>
                          <a:srgbClr val="000000"/>
                        </a:buClr>
                        <a:buSzPts val="1100"/>
                        <a:buFont typeface="Arial"/>
                        <a:buNone/>
                      </a:pPr>
                      <a:r>
                        <a:rPr lang="en-US" sz="900" kern="1200">
                          <a:solidFill>
                            <a:schemeClr val="dk1"/>
                          </a:solidFill>
                          <a:latin typeface="+mn-lt"/>
                          <a:ea typeface="+mn-ea"/>
                          <a:cs typeface="+mn-cs"/>
                        </a:rPr>
                        <a:t>5%</a:t>
                      </a:r>
                    </a:p>
                  </a:txBody>
                  <a:tcPr anchor="ctr"/>
                </a:tc>
                <a:extLst>
                  <a:ext uri="{0D108BD9-81ED-4DB2-BD59-A6C34878D82A}">
                    <a16:rowId xmlns:a16="http://schemas.microsoft.com/office/drawing/2014/main" val="230364562"/>
                  </a:ext>
                </a:extLst>
              </a:tr>
              <a:tr h="370840">
                <a:tc>
                  <a:txBody>
                    <a:bodyPr/>
                    <a:lstStyle/>
                    <a:p>
                      <a:r>
                        <a:rPr lang="en-US" sz="900">
                          <a:latin typeface="+mn-lt"/>
                        </a:rPr>
                        <a:t>Dan Whittle* / Aisha Demus / Vatcha Tikoyan / James Price / Terri Wall</a:t>
                      </a:r>
                    </a:p>
                  </a:txBody>
                  <a:tcPr anchor="ctr"/>
                </a:tc>
                <a:tc>
                  <a:txBody>
                    <a:bodyPr/>
                    <a:lstStyle/>
                    <a:p>
                      <a:pPr marL="0" marR="0" lvl="0" indent="0" algn="l" defTabSz="914400" rtl="0" eaLnBrk="1" latinLnBrk="0" hangingPunct="1">
                        <a:lnSpc>
                          <a:spcPct val="100000"/>
                        </a:lnSpc>
                        <a:spcBef>
                          <a:spcPts val="0"/>
                        </a:spcBef>
                        <a:spcAft>
                          <a:spcPts val="0"/>
                        </a:spcAft>
                        <a:buClr>
                          <a:srgbClr val="000000"/>
                        </a:buClr>
                        <a:buSzPts val="1100"/>
                        <a:buFont typeface="Arial"/>
                        <a:buNone/>
                      </a:pPr>
                      <a:r>
                        <a:rPr lang="en-US" sz="900" kern="1200">
                          <a:solidFill>
                            <a:schemeClr val="dk1"/>
                          </a:solidFill>
                          <a:latin typeface="+mn-lt"/>
                          <a:ea typeface="+mn-ea"/>
                          <a:cs typeface="+mn-cs"/>
                          <a:sym typeface="Calibri"/>
                        </a:rPr>
                        <a:t>BU</a:t>
                      </a:r>
                      <a:endParaRPr sz="900" kern="1200">
                        <a:solidFill>
                          <a:schemeClr val="dk1"/>
                        </a:solidFill>
                        <a:latin typeface="+mn-lt"/>
                        <a:ea typeface="+mn-ea"/>
                        <a:cs typeface="+mn-cs"/>
                        <a:sym typeface="Calibri"/>
                      </a:endParaRPr>
                    </a:p>
                  </a:txBody>
                  <a:tcPr marL="91475" marR="91475" marT="45725" marB="45725" anchor="ctr"/>
                </a:tc>
                <a:tc>
                  <a:txBody>
                    <a:bodyPr/>
                    <a:lstStyle/>
                    <a:p>
                      <a:pPr marL="0" marR="0" lvl="0" indent="0" algn="l" defTabSz="914400" rtl="0" eaLnBrk="1" latinLnBrk="0" hangingPunct="1">
                        <a:lnSpc>
                          <a:spcPct val="100000"/>
                        </a:lnSpc>
                        <a:spcBef>
                          <a:spcPts val="0"/>
                        </a:spcBef>
                        <a:spcAft>
                          <a:spcPts val="0"/>
                        </a:spcAft>
                        <a:buClr>
                          <a:srgbClr val="000000"/>
                        </a:buClr>
                        <a:buSzPts val="1100"/>
                        <a:buFont typeface="Arial"/>
                        <a:buNone/>
                      </a:pPr>
                      <a:r>
                        <a:rPr lang="en-US" sz="900" kern="1200">
                          <a:solidFill>
                            <a:schemeClr val="dk1"/>
                          </a:solidFill>
                          <a:latin typeface="+mn-lt"/>
                          <a:ea typeface="+mn-ea"/>
                          <a:cs typeface="+mn-cs"/>
                          <a:sym typeface="Calibri"/>
                        </a:rPr>
                        <a:t>Bulletin Board System *Lead / SMEs</a:t>
                      </a:r>
                      <a:endParaRPr sz="900" kern="1200">
                        <a:solidFill>
                          <a:schemeClr val="dk1"/>
                        </a:solidFill>
                        <a:latin typeface="+mn-lt"/>
                        <a:ea typeface="+mn-ea"/>
                        <a:cs typeface="+mn-cs"/>
                        <a:sym typeface="Calibri"/>
                      </a:endParaRPr>
                    </a:p>
                  </a:txBody>
                  <a:tcPr marL="91475" marR="91475" marT="45725" marB="45725"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900" kern="1200">
                          <a:solidFill>
                            <a:schemeClr val="dk1"/>
                          </a:solidFill>
                          <a:latin typeface="+mn-lt"/>
                          <a:ea typeface="+mn-ea"/>
                          <a:cs typeface="+mn-cs"/>
                          <a:sym typeface="Arial"/>
                        </a:rPr>
                        <a:t>Works with project team members to provide subject matter expertise insight and validate business requirements, where the BBS portal is concerned.</a:t>
                      </a:r>
                    </a:p>
                  </a:txBody>
                  <a:tcPr marL="68580" marR="68580" marT="0" marB="0" anchor="ctr"/>
                </a:tc>
                <a:tc>
                  <a:txBody>
                    <a:bodyPr/>
                    <a:lstStyle/>
                    <a:p>
                      <a:pPr marL="0" marR="0" lvl="0" indent="0" algn="ctr" defTabSz="914400" rtl="0" eaLnBrk="1" latinLnBrk="0" hangingPunct="1">
                        <a:lnSpc>
                          <a:spcPct val="100000"/>
                        </a:lnSpc>
                        <a:spcBef>
                          <a:spcPts val="0"/>
                        </a:spcBef>
                        <a:spcAft>
                          <a:spcPts val="0"/>
                        </a:spcAft>
                        <a:buClr>
                          <a:srgbClr val="000000"/>
                        </a:buClr>
                        <a:buSzPts val="1100"/>
                        <a:buFont typeface="Arial"/>
                        <a:buNone/>
                      </a:pPr>
                      <a:r>
                        <a:rPr lang="en-US" sz="900" kern="1200">
                          <a:solidFill>
                            <a:schemeClr val="dk1"/>
                          </a:solidFill>
                          <a:latin typeface="+mn-lt"/>
                          <a:ea typeface="+mn-ea"/>
                          <a:cs typeface="+mn-cs"/>
                        </a:rPr>
                        <a:t>5%</a:t>
                      </a:r>
                    </a:p>
                  </a:txBody>
                  <a:tcPr anchor="ctr"/>
                </a:tc>
                <a:extLst>
                  <a:ext uri="{0D108BD9-81ED-4DB2-BD59-A6C34878D82A}">
                    <a16:rowId xmlns:a16="http://schemas.microsoft.com/office/drawing/2014/main" val="3035245000"/>
                  </a:ext>
                </a:extLst>
              </a:tr>
            </a:tbl>
          </a:graphicData>
        </a:graphic>
      </p:graphicFrame>
    </p:spTree>
    <p:extLst>
      <p:ext uri="{BB962C8B-B14F-4D97-AF65-F5344CB8AC3E}">
        <p14:creationId xmlns:p14="http://schemas.microsoft.com/office/powerpoint/2010/main" val="618561166"/>
      </p:ext>
    </p:extLst>
  </p:cSld>
  <p:clrMapOvr>
    <a:masterClrMapping/>
  </p:clrMapOvr>
  <p:transition spd="med">
    <p:wipe dir="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3D5D67-52E0-D0FF-0EAD-D01218E5A702}"/>
              </a:ext>
            </a:extLst>
          </p:cNvPr>
          <p:cNvSpPr>
            <a:spLocks noGrp="1"/>
          </p:cNvSpPr>
          <p:nvPr>
            <p:ph type="title"/>
          </p:nvPr>
        </p:nvSpPr>
        <p:spPr/>
        <p:txBody>
          <a:bodyPr/>
          <a:lstStyle/>
          <a:p>
            <a:r>
              <a:rPr lang="en-US"/>
              <a:t>Project Governance – </a:t>
            </a:r>
            <a:r>
              <a:rPr lang="en-US">
                <a:sym typeface="Calibri"/>
              </a:rPr>
              <a:t>Functional and Technical Project Team</a:t>
            </a:r>
            <a:endParaRPr lang="en-US"/>
          </a:p>
        </p:txBody>
      </p:sp>
      <p:sp>
        <p:nvSpPr>
          <p:cNvPr id="4" name="Slide Number Placeholder 3">
            <a:extLst>
              <a:ext uri="{FF2B5EF4-FFF2-40B4-BE49-F238E27FC236}">
                <a16:creationId xmlns:a16="http://schemas.microsoft.com/office/drawing/2014/main" id="{993BB55F-3C08-F165-1AFF-5DAA2D8B92E1}"/>
              </a:ext>
            </a:extLst>
          </p:cNvPr>
          <p:cNvSpPr>
            <a:spLocks noGrp="1"/>
          </p:cNvSpPr>
          <p:nvPr>
            <p:ph type="sldNum" sz="quarter" idx="4"/>
          </p:nvPr>
        </p:nvSpPr>
        <p:spPr/>
        <p:txBody>
          <a:bodyPr/>
          <a:lstStyle/>
          <a:p>
            <a:pPr fontAlgn="base">
              <a:spcBef>
                <a:spcPct val="0"/>
              </a:spcBef>
              <a:spcAft>
                <a:spcPct val="0"/>
              </a:spcAft>
            </a:pPr>
            <a:fld id="{FAD7BA16-B2D5-D54C-893C-26B8E5DA63D8}" type="slidenum">
              <a:rPr lang="en-US" smtClean="0">
                <a:cs typeface="Arial" charset="0"/>
              </a:rPr>
              <a:pPr fontAlgn="base">
                <a:spcBef>
                  <a:spcPct val="0"/>
                </a:spcBef>
                <a:spcAft>
                  <a:spcPct val="0"/>
                </a:spcAft>
              </a:pPr>
              <a:t>8</a:t>
            </a:fld>
            <a:endParaRPr lang="en-US">
              <a:cs typeface="Arial" charset="0"/>
            </a:endParaRPr>
          </a:p>
        </p:txBody>
      </p:sp>
      <p:graphicFrame>
        <p:nvGraphicFramePr>
          <p:cNvPr id="5" name="Table 4">
            <a:extLst>
              <a:ext uri="{FF2B5EF4-FFF2-40B4-BE49-F238E27FC236}">
                <a16:creationId xmlns:a16="http://schemas.microsoft.com/office/drawing/2014/main" id="{2A4F51E3-D5C4-8318-B230-EC42B6AB9B5F}"/>
              </a:ext>
            </a:extLst>
          </p:cNvPr>
          <p:cNvGraphicFramePr>
            <a:graphicFrameLocks noGrp="1"/>
          </p:cNvGraphicFramePr>
          <p:nvPr>
            <p:extLst>
              <p:ext uri="{D42A27DB-BD31-4B8C-83A1-F6EECF244321}">
                <p14:modId xmlns:p14="http://schemas.microsoft.com/office/powerpoint/2010/main" val="1681804631"/>
              </p:ext>
            </p:extLst>
          </p:nvPr>
        </p:nvGraphicFramePr>
        <p:xfrm>
          <a:off x="457199" y="1389680"/>
          <a:ext cx="11362890" cy="2402840"/>
        </p:xfrm>
        <a:graphic>
          <a:graphicData uri="http://schemas.openxmlformats.org/drawingml/2006/table">
            <a:tbl>
              <a:tblPr firstRow="1" bandRow="1">
                <a:tableStyleId>{5C22544A-7EE6-4342-B048-85BDC9FD1C3A}</a:tableStyleId>
              </a:tblPr>
              <a:tblGrid>
                <a:gridCol w="1625098">
                  <a:extLst>
                    <a:ext uri="{9D8B030D-6E8A-4147-A177-3AD203B41FA5}">
                      <a16:colId xmlns:a16="http://schemas.microsoft.com/office/drawing/2014/main" val="1543853151"/>
                    </a:ext>
                  </a:extLst>
                </a:gridCol>
                <a:gridCol w="597529">
                  <a:extLst>
                    <a:ext uri="{9D8B030D-6E8A-4147-A177-3AD203B41FA5}">
                      <a16:colId xmlns:a16="http://schemas.microsoft.com/office/drawing/2014/main" val="1814206536"/>
                    </a:ext>
                  </a:extLst>
                </a:gridCol>
                <a:gridCol w="1593410">
                  <a:extLst>
                    <a:ext uri="{9D8B030D-6E8A-4147-A177-3AD203B41FA5}">
                      <a16:colId xmlns:a16="http://schemas.microsoft.com/office/drawing/2014/main" val="3194529674"/>
                    </a:ext>
                  </a:extLst>
                </a:gridCol>
                <a:gridCol w="6283105">
                  <a:extLst>
                    <a:ext uri="{9D8B030D-6E8A-4147-A177-3AD203B41FA5}">
                      <a16:colId xmlns:a16="http://schemas.microsoft.com/office/drawing/2014/main" val="947096574"/>
                    </a:ext>
                  </a:extLst>
                </a:gridCol>
                <a:gridCol w="1263748">
                  <a:extLst>
                    <a:ext uri="{9D8B030D-6E8A-4147-A177-3AD203B41FA5}">
                      <a16:colId xmlns:a16="http://schemas.microsoft.com/office/drawing/2014/main" val="4262107247"/>
                    </a:ext>
                  </a:extLst>
                </a:gridCol>
              </a:tblGrid>
              <a:tr h="370840">
                <a:tc>
                  <a:txBody>
                    <a:bodyPr/>
                    <a:lstStyle/>
                    <a:p>
                      <a:r>
                        <a:rPr lang="en-US" sz="1050" dirty="0"/>
                        <a:t>Name</a:t>
                      </a:r>
                    </a:p>
                  </a:txBody>
                  <a:tcPr>
                    <a:solidFill>
                      <a:schemeClr val="accent1">
                        <a:lumMod val="50000"/>
                      </a:schemeClr>
                    </a:solidFill>
                  </a:tcPr>
                </a:tc>
                <a:tc>
                  <a:txBody>
                    <a:bodyPr/>
                    <a:lstStyle/>
                    <a:p>
                      <a:r>
                        <a:rPr lang="en-US" sz="1050" dirty="0"/>
                        <a:t>Team</a:t>
                      </a:r>
                    </a:p>
                  </a:txBody>
                  <a:tcPr>
                    <a:solidFill>
                      <a:schemeClr val="accent1">
                        <a:lumMod val="50000"/>
                      </a:schemeClr>
                    </a:solidFill>
                  </a:tcPr>
                </a:tc>
                <a:tc>
                  <a:txBody>
                    <a:bodyPr/>
                    <a:lstStyle/>
                    <a:p>
                      <a:r>
                        <a:rPr lang="en-US" sz="1050" dirty="0"/>
                        <a:t>Role</a:t>
                      </a:r>
                    </a:p>
                  </a:txBody>
                  <a:tcPr>
                    <a:solidFill>
                      <a:schemeClr val="accent1">
                        <a:lumMod val="50000"/>
                      </a:schemeClr>
                    </a:solidFill>
                  </a:tcPr>
                </a:tc>
                <a:tc>
                  <a:txBody>
                    <a:bodyPr/>
                    <a:lstStyle/>
                    <a:p>
                      <a:r>
                        <a:rPr lang="en-US" sz="1050" dirty="0"/>
                        <a:t>Role Description</a:t>
                      </a:r>
                    </a:p>
                  </a:txBody>
                  <a:tcPr>
                    <a:solidFill>
                      <a:schemeClr val="accent1">
                        <a:lumMod val="50000"/>
                      </a:schemeClr>
                    </a:solidFill>
                  </a:tcPr>
                </a:tc>
                <a:tc>
                  <a:txBody>
                    <a:bodyPr/>
                    <a:lstStyle/>
                    <a:p>
                      <a:r>
                        <a:rPr lang="en-US" sz="1050" dirty="0"/>
                        <a:t>Expected Commitment %</a:t>
                      </a:r>
                    </a:p>
                  </a:txBody>
                  <a:tcPr>
                    <a:solidFill>
                      <a:schemeClr val="accent1">
                        <a:lumMod val="50000"/>
                      </a:schemeClr>
                    </a:solidFill>
                  </a:tcPr>
                </a:tc>
                <a:extLst>
                  <a:ext uri="{0D108BD9-81ED-4DB2-BD59-A6C34878D82A}">
                    <a16:rowId xmlns:a16="http://schemas.microsoft.com/office/drawing/2014/main" val="2329281474"/>
                  </a:ext>
                </a:extLst>
              </a:tr>
              <a:tr h="370840">
                <a:tc>
                  <a:txBody>
                    <a:bodyPr/>
                    <a:lstStyle/>
                    <a:p>
                      <a:pPr marL="0" algn="l" defTabSz="914400" rtl="0" eaLnBrk="1" latinLnBrk="0" hangingPunct="1"/>
                      <a:r>
                        <a:rPr lang="en-US" sz="900" kern="1200" dirty="0">
                          <a:solidFill>
                            <a:schemeClr val="dk1"/>
                          </a:solidFill>
                          <a:latin typeface="+mn-lt"/>
                          <a:ea typeface="+mn-ea"/>
                          <a:cs typeface="+mn-cs"/>
                        </a:rPr>
                        <a:t>Terri Wall* / Sharena King / Heather Woods**</a:t>
                      </a:r>
                    </a:p>
                  </a:txBody>
                  <a:tcPr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900" kern="1200" noProof="0" dirty="0">
                          <a:solidFill>
                            <a:schemeClr val="dk1"/>
                          </a:solidFill>
                          <a:latin typeface="+mn-lt"/>
                          <a:ea typeface="+mn-ea"/>
                          <a:cs typeface="+mn-cs"/>
                          <a:sym typeface="Arial"/>
                        </a:rPr>
                        <a:t>BU</a:t>
                      </a:r>
                      <a:endParaRPr lang="en-US" sz="900" kern="1200" noProof="0" dirty="0">
                        <a:solidFill>
                          <a:schemeClr val="dk1"/>
                        </a:solidFill>
                        <a:latin typeface="+mn-lt"/>
                        <a:ea typeface="+mn-ea"/>
                        <a:cs typeface="+mn-cs"/>
                        <a:sym typeface="Calibri"/>
                      </a:endParaRPr>
                    </a:p>
                  </a:txBody>
                  <a:tcPr marL="91475" marR="91475" marT="45725" marB="45725" anchor="ctr"/>
                </a:tc>
                <a:tc>
                  <a:txBody>
                    <a:bodyPr/>
                    <a:lstStyle/>
                    <a:p>
                      <a:pPr marL="0" algn="l" rtl="0" eaLnBrk="1" latinLnBrk="0" hangingPunct="1">
                        <a:spcBef>
                          <a:spcPts val="0"/>
                        </a:spcBef>
                        <a:spcAft>
                          <a:spcPts val="600"/>
                        </a:spcAft>
                      </a:pPr>
                      <a:r>
                        <a:rPr lang="en-US" sz="900" kern="1200" dirty="0">
                          <a:solidFill>
                            <a:schemeClr val="dk1"/>
                          </a:solidFill>
                          <a:latin typeface="+mn-lt"/>
                          <a:ea typeface="+mn-ea"/>
                          <a:cs typeface="+mn-cs"/>
                        </a:rPr>
                        <a:t>Marketer Portal Lead* / SME / Technical Support**</a:t>
                      </a:r>
                    </a:p>
                  </a:txBody>
                  <a:tcPr marL="50800" marR="50800" marT="50800" marB="50800"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900" kern="1200" dirty="0">
                          <a:solidFill>
                            <a:schemeClr val="dk1"/>
                          </a:solidFill>
                          <a:latin typeface="+mn-lt"/>
                          <a:ea typeface="+mn-ea"/>
                          <a:cs typeface="+mn-cs"/>
                          <a:sym typeface="Arial"/>
                        </a:rPr>
                        <a:t>Works with project team members to provide subject matter expertise insight and validate business requirements, where the Marketer portal is concerned.</a:t>
                      </a:r>
                    </a:p>
                  </a:txBody>
                  <a:tcPr marL="68580" marR="68580" marT="0" marB="0" anchor="ctr"/>
                </a:tc>
                <a:tc>
                  <a:txBody>
                    <a:bodyPr/>
                    <a:lstStyle/>
                    <a:p>
                      <a:pPr marL="0" marR="0" lvl="0" indent="0" algn="ctr" defTabSz="914400" rtl="0" eaLnBrk="1" latinLnBrk="0" hangingPunct="1">
                        <a:lnSpc>
                          <a:spcPct val="100000"/>
                        </a:lnSpc>
                        <a:spcBef>
                          <a:spcPts val="0"/>
                        </a:spcBef>
                        <a:spcAft>
                          <a:spcPts val="0"/>
                        </a:spcAft>
                        <a:buClr>
                          <a:srgbClr val="000000"/>
                        </a:buClr>
                        <a:buSzPts val="1100"/>
                        <a:buFont typeface="Arial"/>
                        <a:buNone/>
                      </a:pPr>
                      <a:r>
                        <a:rPr lang="en-US" sz="900" kern="1200" dirty="0">
                          <a:solidFill>
                            <a:schemeClr val="dk1"/>
                          </a:solidFill>
                          <a:latin typeface="+mn-lt"/>
                          <a:ea typeface="+mn-ea"/>
                          <a:cs typeface="+mn-cs"/>
                        </a:rPr>
                        <a:t>10%</a:t>
                      </a:r>
                    </a:p>
                  </a:txBody>
                  <a:tcPr anchor="ctr"/>
                </a:tc>
                <a:extLst>
                  <a:ext uri="{0D108BD9-81ED-4DB2-BD59-A6C34878D82A}">
                    <a16:rowId xmlns:a16="http://schemas.microsoft.com/office/drawing/2014/main" val="1545465782"/>
                  </a:ext>
                </a:extLst>
              </a:tr>
              <a:tr h="370840">
                <a:tc>
                  <a:txBody>
                    <a:bodyPr/>
                    <a:lstStyle/>
                    <a:p>
                      <a:pPr marL="0" algn="l" defTabSz="914400" rtl="0" eaLnBrk="1" latinLnBrk="0" hangingPunct="1"/>
                      <a:r>
                        <a:rPr lang="en-US" sz="900" kern="1200" dirty="0">
                          <a:solidFill>
                            <a:schemeClr val="dk1"/>
                          </a:solidFill>
                          <a:latin typeface="+mn-lt"/>
                          <a:ea typeface="+mn-ea"/>
                          <a:cs typeface="+mn-cs"/>
                        </a:rPr>
                        <a:t>Nia Rolon* / Aneta Brocato</a:t>
                      </a:r>
                    </a:p>
                  </a:txBody>
                  <a:tcPr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900" kern="1200" noProof="0" dirty="0">
                          <a:solidFill>
                            <a:schemeClr val="dk1"/>
                          </a:solidFill>
                          <a:latin typeface="+mn-lt"/>
                          <a:ea typeface="+mn-ea"/>
                          <a:cs typeface="+mn-cs"/>
                          <a:sym typeface="Calibri"/>
                        </a:rPr>
                        <a:t>BU</a:t>
                      </a:r>
                    </a:p>
                  </a:txBody>
                  <a:tcPr marL="91475" marR="91475" marT="45725" marB="45725" anchor="ctr"/>
                </a:tc>
                <a:tc>
                  <a:txBody>
                    <a:bodyPr/>
                    <a:lstStyle/>
                    <a:p>
                      <a:pPr marL="0" algn="l" defTabSz="914400" rtl="0" eaLnBrk="1" latinLnBrk="0" hangingPunct="1">
                        <a:spcBef>
                          <a:spcPts val="0"/>
                        </a:spcBef>
                        <a:spcAft>
                          <a:spcPts val="600"/>
                        </a:spcAft>
                      </a:pPr>
                      <a:r>
                        <a:rPr lang="en-US" sz="900" kern="1200" dirty="0">
                          <a:solidFill>
                            <a:schemeClr val="dk1"/>
                          </a:solidFill>
                          <a:latin typeface="+mn-lt"/>
                          <a:ea typeface="+mn-ea"/>
                          <a:cs typeface="+mn-cs"/>
                        </a:rPr>
                        <a:t>Account Inquiry Lead* / SME</a:t>
                      </a:r>
                    </a:p>
                  </a:txBody>
                  <a:tcPr marL="50800" marR="50800" marT="50800" marB="50800"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900" kern="1200" dirty="0">
                          <a:solidFill>
                            <a:schemeClr val="dk1"/>
                          </a:solidFill>
                          <a:latin typeface="+mn-lt"/>
                          <a:ea typeface="+mn-ea"/>
                          <a:cs typeface="+mn-cs"/>
                          <a:sym typeface="Arial"/>
                        </a:rPr>
                        <a:t>Works with project team members to provide subject matter expertise insight and validate business requirements, where the Account Inquiry portal is concerned.</a:t>
                      </a:r>
                    </a:p>
                  </a:txBody>
                  <a:tcPr marL="68580" marR="68580" marT="0" marB="0" anchor="ctr"/>
                </a:tc>
                <a:tc>
                  <a:txBody>
                    <a:bodyPr/>
                    <a:lstStyle/>
                    <a:p>
                      <a:pPr marL="0" marR="0" lvl="0" indent="0" algn="ctr" defTabSz="914400" rtl="0" eaLnBrk="1" latinLnBrk="0" hangingPunct="1">
                        <a:lnSpc>
                          <a:spcPct val="100000"/>
                        </a:lnSpc>
                        <a:spcBef>
                          <a:spcPts val="0"/>
                        </a:spcBef>
                        <a:spcAft>
                          <a:spcPts val="0"/>
                        </a:spcAft>
                        <a:buClr>
                          <a:srgbClr val="000000"/>
                        </a:buClr>
                        <a:buSzPts val="1100"/>
                        <a:buFont typeface="Arial"/>
                        <a:buNone/>
                      </a:pPr>
                      <a:r>
                        <a:rPr lang="en-US" sz="900" kern="1200" dirty="0">
                          <a:solidFill>
                            <a:schemeClr val="dk1"/>
                          </a:solidFill>
                          <a:latin typeface="+mn-lt"/>
                          <a:ea typeface="+mn-ea"/>
                          <a:cs typeface="+mn-cs"/>
                        </a:rPr>
                        <a:t>5%</a:t>
                      </a:r>
                    </a:p>
                  </a:txBody>
                  <a:tcPr anchor="ctr"/>
                </a:tc>
                <a:extLst>
                  <a:ext uri="{0D108BD9-81ED-4DB2-BD59-A6C34878D82A}">
                    <a16:rowId xmlns:a16="http://schemas.microsoft.com/office/drawing/2014/main" val="2973392682"/>
                  </a:ext>
                </a:extLst>
              </a:tr>
              <a:tr h="370840">
                <a:tc>
                  <a:txBody>
                    <a:bodyPr/>
                    <a:lstStyle/>
                    <a:p>
                      <a:pPr marL="0" algn="l" defTabSz="914400" rtl="0" eaLnBrk="1" latinLnBrk="0" hangingPunct="1"/>
                      <a:r>
                        <a:rPr lang="en-US" sz="900" kern="1200" dirty="0" err="1">
                          <a:solidFill>
                            <a:schemeClr val="dk1"/>
                          </a:solidFill>
                          <a:latin typeface="+mn-lt"/>
                          <a:ea typeface="+mn-ea"/>
                          <a:cs typeface="+mn-cs"/>
                        </a:rPr>
                        <a:t>Bre’Ana</a:t>
                      </a:r>
                      <a:r>
                        <a:rPr lang="en-US" sz="900" kern="1200" dirty="0">
                          <a:solidFill>
                            <a:schemeClr val="dk1"/>
                          </a:solidFill>
                          <a:latin typeface="+mn-lt"/>
                          <a:ea typeface="+mn-ea"/>
                          <a:cs typeface="+mn-cs"/>
                        </a:rPr>
                        <a:t> McCrae* / Aneta Brocato / Funmi Shittu / Michelle Soto Cardoso</a:t>
                      </a:r>
                    </a:p>
                  </a:txBody>
                  <a:tcPr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900" kern="1200" noProof="0" dirty="0">
                          <a:solidFill>
                            <a:schemeClr val="dk1"/>
                          </a:solidFill>
                          <a:latin typeface="+mn-lt"/>
                          <a:ea typeface="+mn-ea"/>
                          <a:cs typeface="+mn-cs"/>
                          <a:sym typeface="Arial"/>
                        </a:rPr>
                        <a:t>BU</a:t>
                      </a:r>
                      <a:endParaRPr lang="en-US" sz="900" kern="1200" noProof="0" dirty="0">
                        <a:solidFill>
                          <a:schemeClr val="dk1"/>
                        </a:solidFill>
                        <a:latin typeface="+mn-lt"/>
                        <a:ea typeface="+mn-ea"/>
                        <a:cs typeface="+mn-cs"/>
                        <a:sym typeface="Calibri"/>
                      </a:endParaRPr>
                    </a:p>
                  </a:txBody>
                  <a:tcPr marL="91475" marR="91475" marT="45725" marB="45725" anchor="ctr"/>
                </a:tc>
                <a:tc>
                  <a:txBody>
                    <a:bodyPr/>
                    <a:lstStyle/>
                    <a:p>
                      <a:pPr marL="0" algn="l" defTabSz="914400" rtl="0" eaLnBrk="1" latinLnBrk="0" hangingPunct="1">
                        <a:spcBef>
                          <a:spcPts val="0"/>
                        </a:spcBef>
                        <a:spcAft>
                          <a:spcPts val="600"/>
                        </a:spcAft>
                      </a:pPr>
                      <a:r>
                        <a:rPr lang="en-US" sz="900" kern="1200" dirty="0">
                          <a:solidFill>
                            <a:schemeClr val="dk1"/>
                          </a:solidFill>
                          <a:latin typeface="+mn-lt"/>
                          <a:ea typeface="+mn-ea"/>
                          <a:cs typeface="+mn-cs"/>
                        </a:rPr>
                        <a:t>Energy Acquisition Lead* / SME</a:t>
                      </a:r>
                    </a:p>
                  </a:txBody>
                  <a:tcPr marL="50800" marR="50800" marT="50800" marB="50800"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900" kern="1200" dirty="0">
                          <a:solidFill>
                            <a:schemeClr val="dk1"/>
                          </a:solidFill>
                          <a:latin typeface="+mn-lt"/>
                          <a:ea typeface="+mn-ea"/>
                          <a:cs typeface="+mn-cs"/>
                          <a:sym typeface="Arial"/>
                        </a:rPr>
                        <a:t>Works with project team members to provide subject matter expertise insight and validate business requirements, where the Energy Acquisition portal is concerned.</a:t>
                      </a:r>
                    </a:p>
                  </a:txBody>
                  <a:tcPr marL="68580" marR="68580" marT="0" marB="0" anchor="ctr"/>
                </a:tc>
                <a:tc>
                  <a:txBody>
                    <a:bodyPr/>
                    <a:lstStyle/>
                    <a:p>
                      <a:pPr marL="0" marR="0" lvl="0" indent="0" algn="ctr" defTabSz="914400" rtl="0" eaLnBrk="1" latinLnBrk="0" hangingPunct="1">
                        <a:lnSpc>
                          <a:spcPct val="100000"/>
                        </a:lnSpc>
                        <a:spcBef>
                          <a:spcPts val="0"/>
                        </a:spcBef>
                        <a:spcAft>
                          <a:spcPts val="0"/>
                        </a:spcAft>
                        <a:buClr>
                          <a:srgbClr val="000000"/>
                        </a:buClr>
                        <a:buSzPts val="1100"/>
                        <a:buFont typeface="Arial"/>
                        <a:buNone/>
                      </a:pPr>
                      <a:r>
                        <a:rPr lang="en-US" sz="900" kern="1200" dirty="0">
                          <a:solidFill>
                            <a:schemeClr val="dk1"/>
                          </a:solidFill>
                          <a:latin typeface="+mn-lt"/>
                          <a:ea typeface="+mn-ea"/>
                          <a:cs typeface="+mn-cs"/>
                        </a:rPr>
                        <a:t>10%</a:t>
                      </a:r>
                    </a:p>
                  </a:txBody>
                  <a:tcPr anchor="ctr"/>
                </a:tc>
                <a:extLst>
                  <a:ext uri="{0D108BD9-81ED-4DB2-BD59-A6C34878D82A}">
                    <a16:rowId xmlns:a16="http://schemas.microsoft.com/office/drawing/2014/main" val="1374461145"/>
                  </a:ext>
                </a:extLst>
              </a:tr>
              <a:tr h="370840">
                <a:tc>
                  <a:txBody>
                    <a:bodyPr/>
                    <a:lstStyle/>
                    <a:p>
                      <a:pPr marL="0" algn="l" defTabSz="914400" rtl="0" eaLnBrk="1" latinLnBrk="0" hangingPunct="1"/>
                      <a:r>
                        <a:rPr lang="en-US" sz="900" kern="1200" dirty="0">
                          <a:solidFill>
                            <a:schemeClr val="dk1"/>
                          </a:solidFill>
                          <a:latin typeface="+mn-lt"/>
                          <a:ea typeface="+mn-ea"/>
                          <a:cs typeface="+mn-cs"/>
                        </a:rPr>
                        <a:t>David Echegoyen </a:t>
                      </a:r>
                    </a:p>
                  </a:txBody>
                  <a:tcPr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900" kern="1200" noProof="0" dirty="0">
                          <a:solidFill>
                            <a:schemeClr val="dk1"/>
                          </a:solidFill>
                          <a:latin typeface="+mn-lt"/>
                          <a:ea typeface="+mn-ea"/>
                          <a:cs typeface="+mn-cs"/>
                          <a:sym typeface="Arial"/>
                        </a:rPr>
                        <a:t>Digital</a:t>
                      </a:r>
                      <a:endParaRPr lang="en-US" sz="900" kern="1200" noProof="0" dirty="0">
                        <a:solidFill>
                          <a:schemeClr val="dk1"/>
                        </a:solidFill>
                        <a:latin typeface="+mn-lt"/>
                        <a:ea typeface="+mn-ea"/>
                        <a:cs typeface="+mn-cs"/>
                        <a:sym typeface="Calibri"/>
                      </a:endParaRPr>
                    </a:p>
                  </a:txBody>
                  <a:tcPr marL="91475" marR="91475" marT="45725" marB="45725" anchor="ctr"/>
                </a:tc>
                <a:tc>
                  <a:txBody>
                    <a:bodyPr/>
                    <a:lstStyle/>
                    <a:p>
                      <a:pPr marL="0" algn="l" defTabSz="914400" rtl="0" eaLnBrk="1" latinLnBrk="0" hangingPunct="1">
                        <a:spcBef>
                          <a:spcPts val="0"/>
                        </a:spcBef>
                        <a:spcAft>
                          <a:spcPts val="600"/>
                        </a:spcAft>
                      </a:pPr>
                      <a:r>
                        <a:rPr lang="en-US" sz="900" kern="1200" dirty="0">
                          <a:solidFill>
                            <a:schemeClr val="dk1"/>
                          </a:solidFill>
                          <a:latin typeface="+mn-lt"/>
                          <a:ea typeface="+mn-ea"/>
                          <a:cs typeface="+mn-cs"/>
                        </a:rPr>
                        <a:t>Business Solutions</a:t>
                      </a:r>
                    </a:p>
                  </a:txBody>
                  <a:tcPr marL="50800" marR="50800" marT="50800" marB="50800" anchor="ctr"/>
                </a:tc>
                <a:tc>
                  <a:txBody>
                    <a:bodyPr/>
                    <a:lstStyle/>
                    <a:p>
                      <a:pPr marL="0" marR="0" lvl="0" indent="0" algn="l" defTabSz="914400" rtl="0" eaLnBrk="1" fontAlgn="auto" latinLnBrk="0" hangingPunct="1">
                        <a:lnSpc>
                          <a:spcPct val="100000"/>
                        </a:lnSpc>
                        <a:spcBef>
                          <a:spcPts val="30"/>
                        </a:spcBef>
                        <a:spcAft>
                          <a:spcPts val="600"/>
                        </a:spcAft>
                        <a:buClr>
                          <a:srgbClr val="000000"/>
                        </a:buClr>
                        <a:buSzTx/>
                        <a:buFont typeface="Arial"/>
                        <a:buNone/>
                        <a:tabLst/>
                        <a:defRPr/>
                      </a:pPr>
                      <a:r>
                        <a:rPr lang="en-US" sz="900" kern="1200" dirty="0">
                          <a:solidFill>
                            <a:schemeClr val="dk1"/>
                          </a:solidFill>
                          <a:latin typeface="+mn-lt"/>
                          <a:ea typeface="+mn-ea"/>
                          <a:cs typeface="+mn-cs"/>
                        </a:rPr>
                        <a:t>Provides oversight and direction for Technology. Coordinates with RUN Teams</a:t>
                      </a:r>
                    </a:p>
                  </a:txBody>
                  <a:tcPr marL="68580" marR="68580" marT="0" marB="0" anchor="ctr"/>
                </a:tc>
                <a:tc>
                  <a:txBody>
                    <a:bodyPr/>
                    <a:lstStyle/>
                    <a:p>
                      <a:pPr marL="0" marR="0" lvl="0" indent="0" algn="ctr" defTabSz="914400" rtl="0" eaLnBrk="1" latinLnBrk="0" hangingPunct="1">
                        <a:lnSpc>
                          <a:spcPct val="100000"/>
                        </a:lnSpc>
                        <a:spcBef>
                          <a:spcPts val="0"/>
                        </a:spcBef>
                        <a:spcAft>
                          <a:spcPts val="0"/>
                        </a:spcAft>
                        <a:buClr>
                          <a:srgbClr val="000000"/>
                        </a:buClr>
                        <a:buSzPts val="1100"/>
                        <a:buFont typeface="Arial"/>
                        <a:buNone/>
                      </a:pPr>
                      <a:r>
                        <a:rPr lang="en-US" sz="900" kern="1200" dirty="0">
                          <a:solidFill>
                            <a:schemeClr val="dk1"/>
                          </a:solidFill>
                          <a:latin typeface="+mn-lt"/>
                          <a:ea typeface="+mn-ea"/>
                          <a:cs typeface="+mn-cs"/>
                        </a:rPr>
                        <a:t>&lt;2%</a:t>
                      </a:r>
                    </a:p>
                  </a:txBody>
                  <a:tcPr anchor="ctr"/>
                </a:tc>
                <a:extLst>
                  <a:ext uri="{0D108BD9-81ED-4DB2-BD59-A6C34878D82A}">
                    <a16:rowId xmlns:a16="http://schemas.microsoft.com/office/drawing/2014/main" val="1968178817"/>
                  </a:ext>
                </a:extLst>
              </a:tr>
              <a:tr h="370840">
                <a:tc>
                  <a:txBody>
                    <a:bodyPr/>
                    <a:lstStyle/>
                    <a:p>
                      <a:pPr marL="0" algn="l" rtl="0" eaLnBrk="1" latinLnBrk="0" hangingPunct="1"/>
                      <a:r>
                        <a:rPr lang="en-US" sz="900" kern="1200" dirty="0">
                          <a:solidFill>
                            <a:schemeClr val="dk1"/>
                          </a:solidFill>
                          <a:latin typeface="+mn-lt"/>
                          <a:ea typeface="+mn-ea"/>
                          <a:cs typeface="+mn-cs"/>
                        </a:rPr>
                        <a:t>Zhanna </a:t>
                      </a:r>
                      <a:r>
                        <a:rPr lang="en-US" sz="900" kern="1200" dirty="0" err="1">
                          <a:solidFill>
                            <a:schemeClr val="dk1"/>
                          </a:solidFill>
                          <a:latin typeface="+mn-lt"/>
                          <a:ea typeface="+mn-ea"/>
                          <a:cs typeface="+mn-cs"/>
                        </a:rPr>
                        <a:t>Flider</a:t>
                      </a:r>
                    </a:p>
                  </a:txBody>
                  <a:tcPr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900" kern="1200" noProof="0" dirty="0">
                          <a:solidFill>
                            <a:schemeClr val="dk1"/>
                          </a:solidFill>
                          <a:latin typeface="+mn-lt"/>
                          <a:ea typeface="+mn-ea"/>
                          <a:cs typeface="+mn-cs"/>
                          <a:sym typeface="Arial"/>
                        </a:rPr>
                        <a:t>Digital</a:t>
                      </a:r>
                      <a:endParaRPr lang="en-US" sz="900" kern="1200" noProof="0" dirty="0">
                        <a:solidFill>
                          <a:schemeClr val="dk1"/>
                        </a:solidFill>
                        <a:latin typeface="+mn-lt"/>
                        <a:ea typeface="+mn-ea"/>
                        <a:cs typeface="+mn-cs"/>
                        <a:sym typeface="Calibri"/>
                      </a:endParaRPr>
                    </a:p>
                  </a:txBody>
                  <a:tcPr marL="91475" marR="91475" marT="45725" marB="45725" anchor="ctr"/>
                </a:tc>
                <a:tc>
                  <a:txBody>
                    <a:bodyPr/>
                    <a:lstStyle/>
                    <a:p>
                      <a:pPr marL="0" algn="l" defTabSz="914400" rtl="0" eaLnBrk="1" latinLnBrk="0" hangingPunct="1">
                        <a:spcBef>
                          <a:spcPts val="0"/>
                        </a:spcBef>
                        <a:spcAft>
                          <a:spcPts val="600"/>
                        </a:spcAft>
                      </a:pPr>
                      <a:r>
                        <a:rPr lang="en-US" sz="900" kern="1200" dirty="0">
                          <a:solidFill>
                            <a:schemeClr val="dk1"/>
                          </a:solidFill>
                          <a:latin typeface="+mn-lt"/>
                          <a:ea typeface="+mn-ea"/>
                          <a:cs typeface="+mn-cs"/>
                        </a:rPr>
                        <a:t>QA Lead</a:t>
                      </a:r>
                    </a:p>
                  </a:txBody>
                  <a:tcPr marL="50800" marR="50800" marT="50800" marB="50800" anchor="ctr"/>
                </a:tc>
                <a:tc>
                  <a:txBody>
                    <a:bodyPr/>
                    <a:lstStyle/>
                    <a:p>
                      <a:pPr marL="0" marR="0" algn="l" defTabSz="914400" rtl="0" eaLnBrk="1" latinLnBrk="0" hangingPunct="1">
                        <a:spcBef>
                          <a:spcPts val="30"/>
                        </a:spcBef>
                        <a:spcAft>
                          <a:spcPts val="600"/>
                        </a:spcAft>
                      </a:pPr>
                      <a:r>
                        <a:rPr lang="en-US" sz="900" kern="1200" dirty="0">
                          <a:solidFill>
                            <a:schemeClr val="dk1"/>
                          </a:solidFill>
                          <a:latin typeface="+mn-lt"/>
                          <a:ea typeface="+mn-ea"/>
                          <a:cs typeface="+mn-cs"/>
                        </a:rPr>
                        <a:t>Handle day-to-day coordination to support testing bringing together teams and vendors to successfully complete the various testing phases</a:t>
                      </a:r>
                    </a:p>
                  </a:txBody>
                  <a:tcPr marL="68580" marR="68580" marT="0" marB="0" anchor="ctr"/>
                </a:tc>
                <a:tc>
                  <a:txBody>
                    <a:bodyPr/>
                    <a:lstStyle/>
                    <a:p>
                      <a:pPr marL="0" algn="ctr" defTabSz="914400" rtl="0" eaLnBrk="1" latinLnBrk="0" hangingPunct="1"/>
                      <a:r>
                        <a:rPr lang="en-US" sz="900" kern="1200" dirty="0">
                          <a:solidFill>
                            <a:schemeClr val="dk1"/>
                          </a:solidFill>
                          <a:latin typeface="+mn-lt"/>
                          <a:ea typeface="+mn-ea"/>
                          <a:cs typeface="+mn-cs"/>
                        </a:rPr>
                        <a:t>10%</a:t>
                      </a:r>
                    </a:p>
                  </a:txBody>
                  <a:tcPr anchor="ctr"/>
                </a:tc>
                <a:extLst>
                  <a:ext uri="{0D108BD9-81ED-4DB2-BD59-A6C34878D82A}">
                    <a16:rowId xmlns:a16="http://schemas.microsoft.com/office/drawing/2014/main" val="1496166174"/>
                  </a:ext>
                </a:extLst>
              </a:tr>
            </a:tbl>
          </a:graphicData>
        </a:graphic>
      </p:graphicFrame>
    </p:spTree>
    <p:extLst>
      <p:ext uri="{BB962C8B-B14F-4D97-AF65-F5344CB8AC3E}">
        <p14:creationId xmlns:p14="http://schemas.microsoft.com/office/powerpoint/2010/main" val="3040046125"/>
      </p:ext>
    </p:extLst>
  </p:cSld>
  <p:clrMapOvr>
    <a:masterClrMapping/>
  </p:clrMapOvr>
  <p:transition spd="med">
    <p:wipe dir="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E48FEF4-244D-B476-A4D9-6E13E3FC8BF1}"/>
              </a:ext>
            </a:extLst>
          </p:cNvPr>
          <p:cNvSpPr>
            <a:spLocks noGrp="1"/>
          </p:cNvSpPr>
          <p:nvPr>
            <p:ph type="sldNum" sz="quarter" idx="4"/>
          </p:nvPr>
        </p:nvSpPr>
        <p:spPr/>
        <p:txBody>
          <a:bodyPr/>
          <a:lstStyle/>
          <a:p>
            <a:pPr fontAlgn="base">
              <a:spcBef>
                <a:spcPct val="0"/>
              </a:spcBef>
              <a:spcAft>
                <a:spcPct val="0"/>
              </a:spcAft>
            </a:pPr>
            <a:fld id="{FAD7BA16-B2D5-D54C-893C-26B8E5DA63D8}" type="slidenum">
              <a:rPr lang="en-US" smtClean="0">
                <a:cs typeface="Arial" charset="0"/>
              </a:rPr>
              <a:pPr fontAlgn="base">
                <a:spcBef>
                  <a:spcPct val="0"/>
                </a:spcBef>
                <a:spcAft>
                  <a:spcPct val="0"/>
                </a:spcAft>
              </a:pPr>
              <a:t>9</a:t>
            </a:fld>
            <a:endParaRPr lang="en-US">
              <a:cs typeface="Arial" charset="0"/>
            </a:endParaRPr>
          </a:p>
        </p:txBody>
      </p:sp>
      <p:graphicFrame>
        <p:nvGraphicFramePr>
          <p:cNvPr id="6" name="Table 5">
            <a:extLst>
              <a:ext uri="{FF2B5EF4-FFF2-40B4-BE49-F238E27FC236}">
                <a16:creationId xmlns:a16="http://schemas.microsoft.com/office/drawing/2014/main" id="{D8CC2C6A-84F7-F399-C822-E2638855F072}"/>
              </a:ext>
            </a:extLst>
          </p:cNvPr>
          <p:cNvGraphicFramePr>
            <a:graphicFrameLocks noGrp="1"/>
          </p:cNvGraphicFramePr>
          <p:nvPr>
            <p:extLst>
              <p:ext uri="{D42A27DB-BD31-4B8C-83A1-F6EECF244321}">
                <p14:modId xmlns:p14="http://schemas.microsoft.com/office/powerpoint/2010/main" val="1623079546"/>
              </p:ext>
            </p:extLst>
          </p:nvPr>
        </p:nvGraphicFramePr>
        <p:xfrm>
          <a:off x="0" y="9053"/>
          <a:ext cx="12192000" cy="6162040"/>
        </p:xfrm>
        <a:graphic>
          <a:graphicData uri="http://schemas.openxmlformats.org/drawingml/2006/table">
            <a:tbl>
              <a:tblPr firstRow="1" bandRow="1">
                <a:tableStyleId>{5C22544A-7EE6-4342-B048-85BDC9FD1C3A}</a:tableStyleId>
              </a:tblPr>
              <a:tblGrid>
                <a:gridCol w="12192000">
                  <a:extLst>
                    <a:ext uri="{9D8B030D-6E8A-4147-A177-3AD203B41FA5}">
                      <a16:colId xmlns:a16="http://schemas.microsoft.com/office/drawing/2014/main" val="1345224065"/>
                    </a:ext>
                  </a:extLst>
                </a:gridCol>
              </a:tblGrid>
              <a:tr h="370840">
                <a:tc>
                  <a:txBody>
                    <a:bodyPr/>
                    <a:lstStyle/>
                    <a:p>
                      <a:r>
                        <a:rPr lang="en-US"/>
                        <a:t>CURRENT STATE</a:t>
                      </a: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accent1">
                        <a:lumMod val="50000"/>
                      </a:schemeClr>
                    </a:solidFill>
                  </a:tcPr>
                </a:tc>
                <a:extLst>
                  <a:ext uri="{0D108BD9-81ED-4DB2-BD59-A6C34878D82A}">
                    <a16:rowId xmlns:a16="http://schemas.microsoft.com/office/drawing/2014/main" val="2029777043"/>
                  </a:ext>
                </a:extLst>
              </a:tr>
              <a:tr h="370840">
                <a:tc>
                  <a:txBody>
                    <a:bodyPr/>
                    <a:lstStyle/>
                    <a:p>
                      <a:endParaRPr lang="en-US" sz="1200"/>
                    </a:p>
                    <a:p>
                      <a:pPr rtl="0" fontAlgn="base"/>
                      <a:r>
                        <a:rPr lang="en-US" sz="1800" b="0" i="0" u="none" strike="noStrike" kern="1200">
                          <a:solidFill>
                            <a:schemeClr val="dk1"/>
                          </a:solidFill>
                          <a:effectLst/>
                          <a:latin typeface="+mn-lt"/>
                          <a:ea typeface="+mn-ea"/>
                          <a:cs typeface="+mn-cs"/>
                        </a:rPr>
                        <a:t>There are 6 custom coded </a:t>
                      </a:r>
                      <a:r>
                        <a:rPr lang="en-US" sz="1800" b="0" i="0" u="none" strike="noStrike" kern="1200" err="1">
                          <a:solidFill>
                            <a:schemeClr val="dk1"/>
                          </a:solidFill>
                          <a:effectLst/>
                          <a:latin typeface="+mn-lt"/>
                          <a:ea typeface="+mn-ea"/>
                          <a:cs typeface="+mn-cs"/>
                        </a:rPr>
                        <a:t>eServices</a:t>
                      </a:r>
                      <a:r>
                        <a:rPr lang="en-US" sz="1800" b="0" i="0" u="none" strike="noStrike" kern="1200">
                          <a:solidFill>
                            <a:schemeClr val="dk1"/>
                          </a:solidFill>
                          <a:effectLst/>
                          <a:latin typeface="+mn-lt"/>
                          <a:ea typeface="+mn-ea"/>
                          <a:cs typeface="+mn-cs"/>
                        </a:rPr>
                        <a:t> portals hosted on SharePoint 2010 that have not been addressed by the SEW customer portal.</a:t>
                      </a:r>
                      <a:r>
                        <a:rPr lang="en-US" sz="1800" b="0" i="0" kern="1200">
                          <a:solidFill>
                            <a:schemeClr val="dk1"/>
                          </a:solidFill>
                          <a:effectLst/>
                          <a:latin typeface="+mn-lt"/>
                          <a:ea typeface="+mn-ea"/>
                          <a:cs typeface="+mn-cs"/>
                        </a:rPr>
                        <a:t>​ </a:t>
                      </a:r>
                      <a:r>
                        <a:rPr lang="en-US" sz="1800" b="0" i="0" u="none" strike="noStrike" kern="1200">
                          <a:solidFill>
                            <a:schemeClr val="dk1"/>
                          </a:solidFill>
                          <a:effectLst/>
                          <a:latin typeface="+mn-lt"/>
                          <a:ea typeface="+mn-ea"/>
                          <a:cs typeface="+mn-cs"/>
                        </a:rPr>
                        <a:t>The in-house developed SharePoint technology is approaching end of life. Originally </a:t>
                      </a:r>
                      <a:r>
                        <a:rPr lang="en-US" sz="1800" b="0" i="0" u="none" strike="noStrike" kern="1200" err="1">
                          <a:solidFill>
                            <a:schemeClr val="dk1"/>
                          </a:solidFill>
                          <a:effectLst/>
                          <a:latin typeface="+mn-lt"/>
                          <a:ea typeface="+mn-ea"/>
                          <a:cs typeface="+mn-cs"/>
                        </a:rPr>
                        <a:t>r</a:t>
                      </a:r>
                      <a:r>
                        <a:rPr lang="en-US" sz="1800" b="0" i="0" kern="1200" err="1">
                          <a:solidFill>
                            <a:schemeClr val="dk1"/>
                          </a:solidFill>
                          <a:effectLst/>
                          <a:latin typeface="+mn-lt"/>
                          <a:ea typeface="+mn-ea"/>
                          <a:cs typeface="+mn-cs"/>
                        </a:rPr>
                        <a:t>eplatformed</a:t>
                      </a:r>
                      <a:r>
                        <a:rPr lang="en-US" sz="1800" b="0" i="0" kern="1200">
                          <a:solidFill>
                            <a:schemeClr val="dk1"/>
                          </a:solidFill>
                          <a:effectLst/>
                          <a:latin typeface="+mn-lt"/>
                          <a:ea typeface="+mn-ea"/>
                          <a:cs typeface="+mn-cs"/>
                        </a:rPr>
                        <a:t> from </a:t>
                      </a:r>
                      <a:r>
                        <a:rPr lang="en-US" sz="1800" b="0" i="0" kern="1200" err="1">
                          <a:solidFill>
                            <a:schemeClr val="dk1"/>
                          </a:solidFill>
                          <a:effectLst/>
                          <a:latin typeface="+mn-lt"/>
                          <a:ea typeface="+mn-ea"/>
                          <a:cs typeface="+mn-cs"/>
                        </a:rPr>
                        <a:t>Coldfusion</a:t>
                      </a:r>
                      <a:r>
                        <a:rPr lang="en-US" sz="1800" b="0" i="0" kern="1200">
                          <a:solidFill>
                            <a:schemeClr val="dk1"/>
                          </a:solidFill>
                          <a:effectLst/>
                          <a:latin typeface="+mn-lt"/>
                          <a:ea typeface="+mn-ea"/>
                          <a:cs typeface="+mn-cs"/>
                        </a:rPr>
                        <a:t> to </a:t>
                      </a:r>
                      <a:r>
                        <a:rPr lang="en-US" sz="1800" b="0" i="0" kern="1200" err="1">
                          <a:solidFill>
                            <a:schemeClr val="dk1"/>
                          </a:solidFill>
                          <a:effectLst/>
                          <a:latin typeface="+mn-lt"/>
                          <a:ea typeface="+mn-ea"/>
                          <a:cs typeface="+mn-cs"/>
                        </a:rPr>
                        <a:t>Sharepoint</a:t>
                      </a:r>
                      <a:r>
                        <a:rPr lang="en-US" sz="1800" b="0" i="0" kern="1200">
                          <a:solidFill>
                            <a:schemeClr val="dk1"/>
                          </a:solidFill>
                          <a:effectLst/>
                          <a:latin typeface="+mn-lt"/>
                          <a:ea typeface="+mn-ea"/>
                          <a:cs typeface="+mn-cs"/>
                        </a:rPr>
                        <a:t> and .NET Microsoft Technologies, and databases from Oracle 9i to SQL Server 2008 R2. </a:t>
                      </a:r>
                    </a:p>
                    <a:p>
                      <a:pPr rtl="0" fontAlgn="base"/>
                      <a:endParaRPr lang="en-US" sz="1800" b="0" i="0" kern="1200">
                        <a:solidFill>
                          <a:schemeClr val="dk1"/>
                        </a:solidFill>
                        <a:effectLst/>
                        <a:latin typeface="+mn-lt"/>
                        <a:ea typeface="+mn-ea"/>
                        <a:cs typeface="+mn-cs"/>
                      </a:endParaRPr>
                    </a:p>
                    <a:p>
                      <a:pPr rtl="0" fontAlgn="base"/>
                      <a:r>
                        <a:rPr lang="en-US" sz="1800" b="1" i="0" u="sng" kern="1200">
                          <a:solidFill>
                            <a:schemeClr val="dk1"/>
                          </a:solidFill>
                          <a:effectLst/>
                          <a:latin typeface="+mn-lt"/>
                          <a:ea typeface="+mn-ea"/>
                          <a:cs typeface="+mn-cs"/>
                        </a:rPr>
                        <a:t>Portals Purposes</a:t>
                      </a:r>
                    </a:p>
                    <a:p>
                      <a:pPr rtl="0" fontAlgn="base"/>
                      <a:r>
                        <a:rPr lang="en-US" sz="1800" b="0" i="0" kern="1200">
                          <a:solidFill>
                            <a:schemeClr val="dk1"/>
                          </a:solidFill>
                          <a:effectLst>
                            <a:outerShdw blurRad="38100" dist="38100" dir="2700000" algn="tl">
                              <a:srgbClr val="000000">
                                <a:alpha val="43137"/>
                              </a:srgbClr>
                            </a:outerShdw>
                          </a:effectLst>
                          <a:latin typeface="+mn-lt"/>
                          <a:ea typeface="+mn-ea"/>
                          <a:cs typeface="+mn-cs"/>
                        </a:rPr>
                        <a:t>Account Inquiry Portal:</a:t>
                      </a:r>
                      <a:r>
                        <a:rPr lang="en-US" sz="1800" b="0" i="0" kern="1200">
                          <a:solidFill>
                            <a:schemeClr val="dk1"/>
                          </a:solidFill>
                          <a:effectLst/>
                          <a:latin typeface="+mn-lt"/>
                          <a:ea typeface="+mn-ea"/>
                          <a:cs typeface="+mn-cs"/>
                        </a:rPr>
                        <a:t> highlights new features for the internal WGL Super User(s) (AI Admin User) and </a:t>
                      </a:r>
                      <a:r>
                        <a:rPr lang="en-US" sz="1800" b="0" i="0" kern="1200" err="1">
                          <a:solidFill>
                            <a:schemeClr val="dk1"/>
                          </a:solidFill>
                          <a:effectLst/>
                          <a:latin typeface="+mn-lt"/>
                          <a:ea typeface="+mn-ea"/>
                          <a:cs typeface="+mn-cs"/>
                        </a:rPr>
                        <a:t>Remitco</a:t>
                      </a:r>
                      <a:r>
                        <a:rPr lang="en-US" sz="1800" b="0" i="0" kern="1200">
                          <a:solidFill>
                            <a:schemeClr val="dk1"/>
                          </a:solidFill>
                          <a:effectLst/>
                          <a:latin typeface="+mn-lt"/>
                          <a:ea typeface="+mn-ea"/>
                          <a:cs typeface="+mn-cs"/>
                        </a:rPr>
                        <a:t> (AI Standard User).  </a:t>
                      </a:r>
                    </a:p>
                    <a:p>
                      <a:pPr rtl="0" fontAlgn="base"/>
                      <a:endParaRPr lang="en-US" sz="1800" b="0" i="0" kern="1200">
                        <a:solidFill>
                          <a:schemeClr val="dk1"/>
                        </a:solidFill>
                        <a:effectLst>
                          <a:outerShdw blurRad="38100" dist="38100" dir="2700000" algn="tl">
                            <a:srgbClr val="000000">
                              <a:alpha val="43137"/>
                            </a:srgbClr>
                          </a:outerShdw>
                        </a:effectLst>
                        <a:latin typeface="+mn-lt"/>
                        <a:ea typeface="+mn-ea"/>
                        <a:cs typeface="+mn-cs"/>
                      </a:endParaRPr>
                    </a:p>
                    <a:p>
                      <a:pPr rtl="0" fontAlgn="base"/>
                      <a:r>
                        <a:rPr lang="en-US" sz="1800" b="0" i="0" kern="1200">
                          <a:solidFill>
                            <a:schemeClr val="dk1"/>
                          </a:solidFill>
                          <a:effectLst>
                            <a:outerShdw blurRad="38100" dist="38100" dir="2700000" algn="tl">
                              <a:srgbClr val="000000">
                                <a:alpha val="43137"/>
                              </a:srgbClr>
                            </a:outerShdw>
                          </a:effectLst>
                          <a:latin typeface="+mn-lt"/>
                          <a:ea typeface="+mn-ea"/>
                          <a:cs typeface="+mn-cs"/>
                        </a:rPr>
                        <a:t>Energy Assistance: </a:t>
                      </a:r>
                      <a:r>
                        <a:rPr lang="en-US" sz="1800" b="0" i="0" kern="1200">
                          <a:solidFill>
                            <a:schemeClr val="dk1"/>
                          </a:solidFill>
                          <a:effectLst/>
                          <a:latin typeface="+mn-lt"/>
                          <a:ea typeface="+mn-ea"/>
                          <a:cs typeface="+mn-cs"/>
                        </a:rPr>
                        <a:t>provides energy assistance offices in DMV servicing capabilities to WG’s customers with features such as: Account Look up, Residential program emergency hold, EA FAQ, and update jurisdiction season. </a:t>
                      </a:r>
                    </a:p>
                    <a:p>
                      <a:pPr rtl="0" fontAlgn="base"/>
                      <a:endParaRPr lang="en-US" sz="1800" b="0" i="0" kern="1200">
                        <a:solidFill>
                          <a:schemeClr val="dk1"/>
                        </a:solidFill>
                        <a:effectLst/>
                        <a:latin typeface="+mn-lt"/>
                        <a:ea typeface="+mn-ea"/>
                        <a:cs typeface="+mn-cs"/>
                      </a:endParaRPr>
                    </a:p>
                    <a:p>
                      <a:r>
                        <a:rPr lang="en-US" sz="1800" b="0" i="0" kern="1200">
                          <a:solidFill>
                            <a:schemeClr val="dk1"/>
                          </a:solidFill>
                          <a:effectLst>
                            <a:outerShdw blurRad="38100" dist="38100" dir="2700000" algn="tl">
                              <a:srgbClr val="000000">
                                <a:alpha val="43137"/>
                              </a:srgbClr>
                            </a:outerShdw>
                          </a:effectLst>
                          <a:latin typeface="+mn-lt"/>
                          <a:ea typeface="+mn-ea"/>
                          <a:cs typeface="+mn-cs"/>
                        </a:rPr>
                        <a:t>Map Center: </a:t>
                      </a:r>
                      <a:r>
                        <a:rPr lang="en-US" sz="1800" b="0" i="0" kern="1200">
                          <a:solidFill>
                            <a:schemeClr val="dk1"/>
                          </a:solidFill>
                          <a:effectLst/>
                          <a:latin typeface="+mn-lt"/>
                          <a:ea typeface="+mn-ea"/>
                          <a:cs typeface="+mn-cs"/>
                        </a:rPr>
                        <a:t>targets map requests, searching, generating reports, and profile management. </a:t>
                      </a:r>
                      <a:endParaRPr lang="en-US" sz="1200"/>
                    </a:p>
                    <a:p>
                      <a:endParaRPr lang="en-US" sz="1200"/>
                    </a:p>
                    <a:p>
                      <a:r>
                        <a:rPr lang="en-US" sz="1800" b="0" i="0" kern="1200">
                          <a:solidFill>
                            <a:schemeClr val="dk1"/>
                          </a:solidFill>
                          <a:effectLst>
                            <a:outerShdw blurRad="38100" dist="38100" dir="2700000" algn="tl">
                              <a:srgbClr val="000000">
                                <a:alpha val="43137"/>
                              </a:srgbClr>
                            </a:outerShdw>
                          </a:effectLst>
                          <a:latin typeface="+mn-lt"/>
                          <a:ea typeface="+mn-ea"/>
                          <a:cs typeface="+mn-cs"/>
                        </a:rPr>
                        <a:t>Marketer: </a:t>
                      </a:r>
                      <a:r>
                        <a:rPr lang="en-US" sz="1800" b="0" i="0" kern="1200">
                          <a:solidFill>
                            <a:schemeClr val="dk1"/>
                          </a:solidFill>
                          <a:effectLst/>
                          <a:latin typeface="+mn-lt"/>
                          <a:ea typeface="+mn-ea"/>
                          <a:cs typeface="+mn-cs"/>
                        </a:rPr>
                        <a:t>provisions secure registration and login process; group pipelines, nominations, DRV upload, customer usage, UET file upload, alpha beta EOM services, and MP Reports for WG partners and suppliers.</a:t>
                      </a:r>
                      <a:endParaRPr lang="en-US" sz="1200"/>
                    </a:p>
                    <a:p>
                      <a:endParaRPr lang="en-US" sz="1200"/>
                    </a:p>
                    <a:p>
                      <a:r>
                        <a:rPr lang="en-US" sz="1800" b="0" i="0" kern="1200">
                          <a:solidFill>
                            <a:schemeClr val="dk1"/>
                          </a:solidFill>
                          <a:effectLst>
                            <a:outerShdw blurRad="38100" dist="38100" dir="2700000" algn="tl">
                              <a:srgbClr val="000000">
                                <a:alpha val="43137"/>
                              </a:srgbClr>
                            </a:outerShdw>
                          </a:effectLst>
                          <a:latin typeface="+mn-lt"/>
                          <a:ea typeface="+mn-ea"/>
                          <a:cs typeface="+mn-cs"/>
                        </a:rPr>
                        <a:t>Bulletin Board System: </a:t>
                      </a:r>
                      <a:r>
                        <a:rPr lang="en-US" sz="1800" b="0" i="0" kern="1200">
                          <a:solidFill>
                            <a:schemeClr val="dk1"/>
                          </a:solidFill>
                          <a:effectLst/>
                          <a:latin typeface="+mn-lt"/>
                          <a:ea typeface="+mn-ea"/>
                          <a:cs typeface="+mn-cs"/>
                        </a:rPr>
                        <a:t>used by WG third-party suppliers to determine the gas consumption per customer. Portal additionally supports an admin site for administrators to assist the customers/suppliers. </a:t>
                      </a:r>
                      <a:endParaRPr lang="en-US" sz="1200"/>
                    </a:p>
                    <a:p>
                      <a:endParaRPr lang="en-US" sz="1400"/>
                    </a:p>
                    <a:p>
                      <a:r>
                        <a:rPr lang="en-US" sz="1800" b="0" i="0" kern="1200">
                          <a:solidFill>
                            <a:schemeClr val="dk1"/>
                          </a:solidFill>
                          <a:effectLst>
                            <a:outerShdw blurRad="38100" dist="38100" dir="2700000" algn="tl">
                              <a:srgbClr val="000000">
                                <a:alpha val="43137"/>
                              </a:srgbClr>
                            </a:outerShdw>
                          </a:effectLst>
                          <a:latin typeface="+mn-lt"/>
                          <a:ea typeface="+mn-ea"/>
                          <a:cs typeface="+mn-cs"/>
                        </a:rPr>
                        <a:t>Supplier Diversity: </a:t>
                      </a:r>
                      <a:r>
                        <a:rPr lang="en-US" sz="1800" b="0" i="0" kern="1200">
                          <a:solidFill>
                            <a:schemeClr val="dk1"/>
                          </a:solidFill>
                          <a:effectLst/>
                          <a:latin typeface="+mn-lt"/>
                          <a:ea typeface="+mn-ea"/>
                          <a:cs typeface="+mn-cs"/>
                        </a:rPr>
                        <a:t>makes online application accessible to WG vendors reducing paper footprint and allows vendors’ registration detail updates. </a:t>
                      </a:r>
                      <a:endParaRPr lang="en-US" sz="1200"/>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540292361"/>
                  </a:ext>
                </a:extLst>
              </a:tr>
            </a:tbl>
          </a:graphicData>
        </a:graphic>
      </p:graphicFrame>
    </p:spTree>
    <p:extLst>
      <p:ext uri="{BB962C8B-B14F-4D97-AF65-F5344CB8AC3E}">
        <p14:creationId xmlns:p14="http://schemas.microsoft.com/office/powerpoint/2010/main" val="3435273676"/>
      </p:ext>
    </p:extLst>
  </p:cSld>
  <p:clrMapOvr>
    <a:masterClrMapping/>
  </p:clrMapOvr>
  <p:transition spd="med">
    <p:wipe dir="r"/>
  </p:transition>
</p:sld>
</file>

<file path=ppt/theme/theme1.xml><?xml version="1.0" encoding="utf-8"?>
<a:theme xmlns:a="http://schemas.openxmlformats.org/drawingml/2006/main" name="ALA Brand Theme_2023">
  <a:themeElements>
    <a:clrScheme name="2024_ALA Brand Palette">
      <a:dk1>
        <a:srgbClr val="000000"/>
      </a:dk1>
      <a:lt1>
        <a:srgbClr val="FFFFFF"/>
      </a:lt1>
      <a:dk2>
        <a:srgbClr val="003764"/>
      </a:dk2>
      <a:lt2>
        <a:srgbClr val="FFFFFF"/>
      </a:lt2>
      <a:accent1>
        <a:srgbClr val="0072BC"/>
      </a:accent1>
      <a:accent2>
        <a:srgbClr val="56A0D3"/>
      </a:accent2>
      <a:accent3>
        <a:srgbClr val="009648"/>
      </a:accent3>
      <a:accent4>
        <a:srgbClr val="7BC253"/>
      </a:accent4>
      <a:accent5>
        <a:srgbClr val="FEBE18"/>
      </a:accent5>
      <a:accent6>
        <a:srgbClr val="F47D3D"/>
      </a:accent6>
      <a:hlink>
        <a:srgbClr val="56A0D3"/>
      </a:hlink>
      <a:folHlink>
        <a:srgbClr val="9D9FA2"/>
      </a:folHlink>
    </a:clrScheme>
    <a:fontScheme name="ALA Fonts - Segoe UI">
      <a:majorFont>
        <a:latin typeface="segoe UI Semibold"/>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ln w="6350">
          <a:solidFill>
            <a:srgbClr val="A7A9AC"/>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2024_07_ALA_PPT_template_widescreen_16x9" id="{EC6C1135-2DC1-421D-8D04-A2E801615134}" vid="{3FCD5B9A-E3A7-4C99-B409-CCA832E638E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CC0C671D38E4CC4F92402C61CC3228AD" ma:contentTypeVersion="13" ma:contentTypeDescription="Create a new document." ma:contentTypeScope="" ma:versionID="538abd5599d18df90c9e9c5a72949db3">
  <xsd:schema xmlns:xsd="http://www.w3.org/2001/XMLSchema" xmlns:xs="http://www.w3.org/2001/XMLSchema" xmlns:p="http://schemas.microsoft.com/office/2006/metadata/properties" xmlns:ns2="8d3c7776-28d5-4d02-8a73-fefe4fc1926a" xmlns:ns3="a437bbfd-6439-4462-8e65-53b7aa13eefd" targetNamespace="http://schemas.microsoft.com/office/2006/metadata/properties" ma:root="true" ma:fieldsID="ebeba451012493e3e94b24dc8b4a0512" ns2:_="" ns3:_="">
    <xsd:import namespace="8d3c7776-28d5-4d02-8a73-fefe4fc1926a"/>
    <xsd:import namespace="a437bbfd-6439-4462-8e65-53b7aa13eefd"/>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lcf76f155ced4ddcb4097134ff3c332f" minOccurs="0"/>
                <xsd:element ref="ns3:TaxCatchAll" minOccurs="0"/>
                <xsd:element ref="ns2:MediaServiceDateTaken" minOccurs="0"/>
                <xsd:element ref="ns2:MediaServiceOCR" minOccurs="0"/>
                <xsd:element ref="ns2:MediaServiceGenerationTime" minOccurs="0"/>
                <xsd:element ref="ns2:MediaServiceEventHashCode" minOccurs="0"/>
                <xsd:element ref="ns2:MediaLengthInSeconds" minOccurs="0"/>
                <xsd:element ref="ns2:_Flow_Signoff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d3c7776-28d5-4d02-8a73-fefe4fc1926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5a433a64-3ee8-4145-8d31-8a43ad37641a" ma:termSetId="09814cd3-568e-fe90-9814-8d621ff8fb84" ma:anchorId="fba54fb3-c3e1-fe81-a776-ca4b69148c4d" ma:open="true" ma:isKeyword="false">
      <xsd:complexType>
        <xsd:sequence>
          <xsd:element ref="pc:Terms" minOccurs="0" maxOccurs="1"/>
        </xsd:sequence>
      </xsd:complexType>
    </xsd:element>
    <xsd:element name="MediaServiceDateTaken" ma:index="15" nillable="true" ma:displayName="MediaServiceDateTaken" ma:hidden="true" ma:indexed="true" ma:internalName="MediaServiceDateTaken"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_Flow_SignoffStatus" ma:index="20" nillable="true" ma:displayName="Sign-off status" ma:internalName="Sign_x002d_off_x0020_status">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437bbfd-6439-4462-8e65-53b7aa13eefd"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881f419a-346a-4f40-8c12-df69e13aa88d}" ma:internalName="TaxCatchAll" ma:showField="CatchAllData" ma:web="a437bbfd-6439-4462-8e65-53b7aa13eefd">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TaxCatchAll xmlns="a437bbfd-6439-4462-8e65-53b7aa13eefd" xsi:nil="true"/>
    <lcf76f155ced4ddcb4097134ff3c332f xmlns="8d3c7776-28d5-4d02-8a73-fefe4fc1926a">
      <Terms xmlns="http://schemas.microsoft.com/office/infopath/2007/PartnerControls"/>
    </lcf76f155ced4ddcb4097134ff3c332f>
    <_Flow_SignoffStatus xmlns="8d3c7776-28d5-4d02-8a73-fefe4fc1926a" xsi:nil="true"/>
  </documentManagement>
</p:properties>
</file>

<file path=customXml/itemProps1.xml><?xml version="1.0" encoding="utf-8"?>
<ds:datastoreItem xmlns:ds="http://schemas.openxmlformats.org/officeDocument/2006/customXml" ds:itemID="{60804D38-206C-41C5-890B-3AFB2B4B2E69}">
  <ds:schemaRefs>
    <ds:schemaRef ds:uri="http://schemas.microsoft.com/sharepoint/v3/contenttype/forms"/>
  </ds:schemaRefs>
</ds:datastoreItem>
</file>

<file path=customXml/itemProps2.xml><?xml version="1.0" encoding="utf-8"?>
<ds:datastoreItem xmlns:ds="http://schemas.openxmlformats.org/officeDocument/2006/customXml" ds:itemID="{14633DA1-D5E4-4EB2-B098-C2816D7DFF4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d3c7776-28d5-4d02-8a73-fefe4fc1926a"/>
    <ds:schemaRef ds:uri="a437bbfd-6439-4462-8e65-53b7aa13eef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616D4DB-24D3-415A-A1B5-DBCDE8A20C63}">
  <ds:schemaRefs>
    <ds:schemaRef ds:uri="8d3c7776-28d5-4d02-8a73-fefe4fc1926a"/>
    <ds:schemaRef ds:uri="a437bbfd-6439-4462-8e65-53b7aa13eefd"/>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2024_07_ALA_PPT_template_widescreen_16x9</Template>
  <Application>Microsoft Office PowerPoint</Application>
  <PresentationFormat>Widescreen</PresentationFormat>
  <Slides>23</Slides>
  <Notes>1</Notes>
  <HiddenSlides>0</HiddenSlides>
  <ScaleCrop>false</ScaleCrop>
  <HeadingPairs>
    <vt:vector size="4" baseType="variant">
      <vt:variant>
        <vt:lpstr>Theme</vt:lpstr>
      </vt:variant>
      <vt:variant>
        <vt:i4>1</vt:i4>
      </vt:variant>
      <vt:variant>
        <vt:lpstr>Slide Titles</vt:lpstr>
      </vt:variant>
      <vt:variant>
        <vt:i4>23</vt:i4>
      </vt:variant>
    </vt:vector>
  </HeadingPairs>
  <TitlesOfParts>
    <vt:vector size="24" baseType="lpstr">
      <vt:lpstr>ALA Brand Theme_2023</vt:lpstr>
      <vt:lpstr>Agenda</vt:lpstr>
      <vt:lpstr>Introduction and Business Drivers</vt:lpstr>
      <vt:lpstr>Project Objectives and Expected Business Outcomes</vt:lpstr>
      <vt:lpstr>eServices Replatforming Project Governance and Team Structure</vt:lpstr>
      <vt:lpstr>eServices Replatforming Project Governance and Team Structure</vt:lpstr>
      <vt:lpstr>Project Governance – Steering Committee and Leadership Team</vt:lpstr>
      <vt:lpstr>Project Governance – Functional and Technical Project Team</vt:lpstr>
      <vt:lpstr>Project Governance – Functional and Technical Project Team</vt:lpstr>
      <vt:lpstr>PowerPoint Presentation</vt:lpstr>
      <vt:lpstr>PowerPoint Presentation</vt:lpstr>
      <vt:lpstr>Project Timeline – Under Review (Placeholder)</vt:lpstr>
      <vt:lpstr>Project Deliverables and Milestones – Placeholder - In Review</vt:lpstr>
      <vt:lpstr>Meeting Cadence</vt:lpstr>
      <vt:lpstr>Immediate Next Steps / Progress To Date</vt:lpstr>
      <vt:lpstr>PowerPoint Presentation</vt:lpstr>
      <vt:lpstr>Appendix</vt:lpstr>
      <vt:lpstr>Engagement Required from WGL Team</vt:lpstr>
      <vt:lpstr>Digital Technical Lead Role</vt:lpstr>
      <vt:lpstr>Functional Lead Role</vt:lpstr>
      <vt:lpstr>Digital Program Coordinator Role</vt:lpstr>
      <vt:lpstr>Program Risks &amp; Issues</vt:lpstr>
      <vt:lpstr>Project Deliverables and Milestones – To be revised</vt:lpstr>
      <vt:lpstr>Project Timeline – To be revised</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&lt;&lt;Program Name &gt;&gt;  Kickoff Meeting</dc:title>
  <dc:subject/>
  <dc:creator>Nancy Dupont</dc:creator>
  <cp:keywords/>
  <dc:description/>
  <cp:revision>13</cp:revision>
  <cp:lastPrinted>2019-02-27T16:20:06Z</cp:lastPrinted>
  <dcterms:created xsi:type="dcterms:W3CDTF">2024-09-09T18:12:01Z</dcterms:created>
  <dcterms:modified xsi:type="dcterms:W3CDTF">2025-03-17T06:49:39Z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0x010100CC0C671D38E4CC4F92402C61CC3228AD</vt:lpwstr>
  </property>
  <property fmtid="{D5CDD505-2E9C-101B-9397-08002B2CF9AE}" pid="3" name="MediaServiceImageTags">
    <vt:lpwstr/>
  </property>
  <property fmtid="{D5CDD505-2E9C-101B-9397-08002B2CF9AE}" pid="4" name="_dlc_DocIdItemGuid">
    <vt:lpwstr>10a20c6a-340e-4d99-b2cb-9bde50153aa9</vt:lpwstr>
  </property>
</Properties>
</file>